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ov" ContentType="video/quicktime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34"/>
  </p:notesMasterIdLst>
  <p:sldIdLst>
    <p:sldId id="269" r:id="rId3"/>
    <p:sldId id="270" r:id="rId4"/>
    <p:sldId id="258" r:id="rId5"/>
    <p:sldId id="266" r:id="rId6"/>
    <p:sldId id="268" r:id="rId7"/>
    <p:sldId id="310" r:id="rId8"/>
    <p:sldId id="311" r:id="rId9"/>
    <p:sldId id="272" r:id="rId10"/>
    <p:sldId id="273" r:id="rId11"/>
    <p:sldId id="312" r:id="rId12"/>
    <p:sldId id="259" r:id="rId13"/>
    <p:sldId id="274" r:id="rId14"/>
    <p:sldId id="280" r:id="rId15"/>
    <p:sldId id="299" r:id="rId16"/>
    <p:sldId id="282" r:id="rId17"/>
    <p:sldId id="277" r:id="rId18"/>
    <p:sldId id="283" r:id="rId19"/>
    <p:sldId id="313" r:id="rId20"/>
    <p:sldId id="292" r:id="rId21"/>
    <p:sldId id="278" r:id="rId22"/>
    <p:sldId id="276" r:id="rId23"/>
    <p:sldId id="315" r:id="rId24"/>
    <p:sldId id="314" r:id="rId25"/>
    <p:sldId id="288" r:id="rId26"/>
    <p:sldId id="316" r:id="rId27"/>
    <p:sldId id="291" r:id="rId28"/>
    <p:sldId id="275" r:id="rId29"/>
    <p:sldId id="309" r:id="rId30"/>
    <p:sldId id="293" r:id="rId31"/>
    <p:sldId id="318" r:id="rId32"/>
    <p:sldId id="31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B8"/>
    <a:srgbClr val="78BE20"/>
    <a:srgbClr val="78EB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2300F5-A227-42C2-B7BF-741FCDEFA8B0}" v="145" dt="2023-02-09T11:19:23.8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067" autoAdjust="0"/>
  </p:normalViewPr>
  <p:slideViewPr>
    <p:cSldViewPr snapToGrid="0">
      <p:cViewPr varScale="1">
        <p:scale>
          <a:sx n="62" d="100"/>
          <a:sy n="62" d="100"/>
        </p:scale>
        <p:origin x="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uise Boorman" userId="6d182a3c-bbcb-421b-83cc-9aac07a64530" providerId="ADAL" clId="{CA2300F5-A227-42C2-B7BF-741FCDEFA8B0}"/>
    <pc:docChg chg="undo custSel modSld">
      <pc:chgData name="Louise Boorman" userId="6d182a3c-bbcb-421b-83cc-9aac07a64530" providerId="ADAL" clId="{CA2300F5-A227-42C2-B7BF-741FCDEFA8B0}" dt="2023-02-09T11:20:23.097" v="1483" actId="1076"/>
      <pc:docMkLst>
        <pc:docMk/>
      </pc:docMkLst>
      <pc:sldChg chg="modSp mod">
        <pc:chgData name="Louise Boorman" userId="6d182a3c-bbcb-421b-83cc-9aac07a64530" providerId="ADAL" clId="{CA2300F5-A227-42C2-B7BF-741FCDEFA8B0}" dt="2023-02-09T08:47:51.917" v="12" actId="1076"/>
        <pc:sldMkLst>
          <pc:docMk/>
          <pc:sldMk cId="2445272236" sldId="258"/>
        </pc:sldMkLst>
        <pc:spChg chg="mod">
          <ac:chgData name="Louise Boorman" userId="6d182a3c-bbcb-421b-83cc-9aac07a64530" providerId="ADAL" clId="{CA2300F5-A227-42C2-B7BF-741FCDEFA8B0}" dt="2023-02-09T08:47:12.716" v="4" actId="1076"/>
          <ac:spMkLst>
            <pc:docMk/>
            <pc:sldMk cId="2445272236" sldId="258"/>
            <ac:spMk id="3" creationId="{00000000-0000-0000-0000-000000000000}"/>
          </ac:spMkLst>
        </pc:spChg>
        <pc:spChg chg="mod">
          <ac:chgData name="Louise Boorman" userId="6d182a3c-bbcb-421b-83cc-9aac07a64530" providerId="ADAL" clId="{CA2300F5-A227-42C2-B7BF-741FCDEFA8B0}" dt="2023-02-09T08:47:03.965" v="3" actId="14100"/>
          <ac:spMkLst>
            <pc:docMk/>
            <pc:sldMk cId="2445272236" sldId="258"/>
            <ac:spMk id="10" creationId="{85CA48CB-2D94-44A4-A97C-D6C87BB68281}"/>
          </ac:spMkLst>
        </pc:spChg>
        <pc:picChg chg="mod">
          <ac:chgData name="Louise Boorman" userId="6d182a3c-bbcb-421b-83cc-9aac07a64530" providerId="ADAL" clId="{CA2300F5-A227-42C2-B7BF-741FCDEFA8B0}" dt="2023-02-09T08:47:51.917" v="12" actId="1076"/>
          <ac:picMkLst>
            <pc:docMk/>
            <pc:sldMk cId="2445272236" sldId="258"/>
            <ac:picMk id="2" creationId="{7FB67003-C0C2-BC99-84FE-6FF66DBDB357}"/>
          </ac:picMkLst>
        </pc:picChg>
      </pc:sldChg>
      <pc:sldChg chg="modSp mod">
        <pc:chgData name="Louise Boorman" userId="6d182a3c-bbcb-421b-83cc-9aac07a64530" providerId="ADAL" clId="{CA2300F5-A227-42C2-B7BF-741FCDEFA8B0}" dt="2023-02-09T08:55:05.899" v="85" actId="2710"/>
        <pc:sldMkLst>
          <pc:docMk/>
          <pc:sldMk cId="837197968" sldId="259"/>
        </pc:sldMkLst>
        <pc:spChg chg="mod">
          <ac:chgData name="Louise Boorman" userId="6d182a3c-bbcb-421b-83cc-9aac07a64530" providerId="ADAL" clId="{CA2300F5-A227-42C2-B7BF-741FCDEFA8B0}" dt="2023-02-09T08:55:05.899" v="85" actId="2710"/>
          <ac:spMkLst>
            <pc:docMk/>
            <pc:sldMk cId="837197968" sldId="259"/>
            <ac:spMk id="3" creationId="{00000000-0000-0000-0000-000000000000}"/>
          </ac:spMkLst>
        </pc:spChg>
      </pc:sldChg>
      <pc:sldChg chg="modSp mod">
        <pc:chgData name="Louise Boorman" userId="6d182a3c-bbcb-421b-83cc-9aac07a64530" providerId="ADAL" clId="{CA2300F5-A227-42C2-B7BF-741FCDEFA8B0}" dt="2023-02-09T09:02:10.148" v="178" actId="1076"/>
        <pc:sldMkLst>
          <pc:docMk/>
          <pc:sldMk cId="1130638681" sldId="266"/>
        </pc:sldMkLst>
        <pc:spChg chg="mod">
          <ac:chgData name="Louise Boorman" userId="6d182a3c-bbcb-421b-83cc-9aac07a64530" providerId="ADAL" clId="{CA2300F5-A227-42C2-B7BF-741FCDEFA8B0}" dt="2023-02-09T08:47:20.721" v="5" actId="1076"/>
          <ac:spMkLst>
            <pc:docMk/>
            <pc:sldMk cId="1130638681" sldId="266"/>
            <ac:spMk id="3" creationId="{00000000-0000-0000-0000-000000000000}"/>
          </ac:spMkLst>
        </pc:spChg>
        <pc:spChg chg="mod">
          <ac:chgData name="Louise Boorman" userId="6d182a3c-bbcb-421b-83cc-9aac07a64530" providerId="ADAL" clId="{CA2300F5-A227-42C2-B7BF-741FCDEFA8B0}" dt="2023-02-09T09:02:10.148" v="178" actId="1076"/>
          <ac:spMkLst>
            <pc:docMk/>
            <pc:sldMk cId="1130638681" sldId="266"/>
            <ac:spMk id="5" creationId="{F342DB88-66E8-4549-9276-2B10F864BA78}"/>
          </ac:spMkLst>
        </pc:spChg>
        <pc:picChg chg="mod">
          <ac:chgData name="Louise Boorman" userId="6d182a3c-bbcb-421b-83cc-9aac07a64530" providerId="ADAL" clId="{CA2300F5-A227-42C2-B7BF-741FCDEFA8B0}" dt="2023-02-09T08:47:47.230" v="11" actId="1076"/>
          <ac:picMkLst>
            <pc:docMk/>
            <pc:sldMk cId="1130638681" sldId="266"/>
            <ac:picMk id="2" creationId="{42C97E0F-8317-19D2-1276-BA86C98CBDAF}"/>
          </ac:picMkLst>
        </pc:picChg>
      </pc:sldChg>
      <pc:sldChg chg="modSp mod">
        <pc:chgData name="Louise Boorman" userId="6d182a3c-bbcb-421b-83cc-9aac07a64530" providerId="ADAL" clId="{CA2300F5-A227-42C2-B7BF-741FCDEFA8B0}" dt="2023-02-09T09:45:47.356" v="1235" actId="692"/>
        <pc:sldMkLst>
          <pc:docMk/>
          <pc:sldMk cId="2464500291" sldId="268"/>
        </pc:sldMkLst>
        <pc:spChg chg="mod">
          <ac:chgData name="Louise Boorman" userId="6d182a3c-bbcb-421b-83cc-9aac07a64530" providerId="ADAL" clId="{CA2300F5-A227-42C2-B7BF-741FCDEFA8B0}" dt="2023-02-09T08:47:35.648" v="8" actId="1076"/>
          <ac:spMkLst>
            <pc:docMk/>
            <pc:sldMk cId="2464500291" sldId="268"/>
            <ac:spMk id="3" creationId="{00000000-0000-0000-0000-000000000000}"/>
          </ac:spMkLst>
        </pc:spChg>
        <pc:picChg chg="mod">
          <ac:chgData name="Louise Boorman" userId="6d182a3c-bbcb-421b-83cc-9aac07a64530" providerId="ADAL" clId="{CA2300F5-A227-42C2-B7BF-741FCDEFA8B0}" dt="2023-02-09T08:47:42.914" v="10" actId="1076"/>
          <ac:picMkLst>
            <pc:docMk/>
            <pc:sldMk cId="2464500291" sldId="268"/>
            <ac:picMk id="2" creationId="{0FBCFACA-007F-D070-8B74-1DBC35C48CD3}"/>
          </ac:picMkLst>
        </pc:picChg>
        <pc:picChg chg="mod">
          <ac:chgData name="Louise Boorman" userId="6d182a3c-bbcb-421b-83cc-9aac07a64530" providerId="ADAL" clId="{CA2300F5-A227-42C2-B7BF-741FCDEFA8B0}" dt="2023-02-09T09:45:47.356" v="1235" actId="692"/>
          <ac:picMkLst>
            <pc:docMk/>
            <pc:sldMk cId="2464500291" sldId="268"/>
            <ac:picMk id="4" creationId="{BE76C8FE-4910-4E5A-B3EF-E17110FF7ADD}"/>
          </ac:picMkLst>
        </pc:picChg>
      </pc:sldChg>
      <pc:sldChg chg="modSp mod">
        <pc:chgData name="Louise Boorman" userId="6d182a3c-bbcb-421b-83cc-9aac07a64530" providerId="ADAL" clId="{CA2300F5-A227-42C2-B7BF-741FCDEFA8B0}" dt="2023-02-09T08:47:57.983" v="13" actId="1076"/>
        <pc:sldMkLst>
          <pc:docMk/>
          <pc:sldMk cId="1667345534" sldId="269"/>
        </pc:sldMkLst>
        <pc:picChg chg="mod">
          <ac:chgData name="Louise Boorman" userId="6d182a3c-bbcb-421b-83cc-9aac07a64530" providerId="ADAL" clId="{CA2300F5-A227-42C2-B7BF-741FCDEFA8B0}" dt="2023-02-09T08:47:57.983" v="13" actId="1076"/>
          <ac:picMkLst>
            <pc:docMk/>
            <pc:sldMk cId="1667345534" sldId="269"/>
            <ac:picMk id="3" creationId="{45DAE44C-C29F-58D8-0ADB-30ABDD9084E2}"/>
          </ac:picMkLst>
        </pc:picChg>
      </pc:sldChg>
      <pc:sldChg chg="modSp modNotesTx">
        <pc:chgData name="Louise Boorman" userId="6d182a3c-bbcb-421b-83cc-9aac07a64530" providerId="ADAL" clId="{CA2300F5-A227-42C2-B7BF-741FCDEFA8B0}" dt="2023-02-09T09:04:34.100" v="493" actId="6549"/>
        <pc:sldMkLst>
          <pc:docMk/>
          <pc:sldMk cId="18268328" sldId="270"/>
        </pc:sldMkLst>
        <pc:spChg chg="mod">
          <ac:chgData name="Louise Boorman" userId="6d182a3c-bbcb-421b-83cc-9aac07a64530" providerId="ADAL" clId="{CA2300F5-A227-42C2-B7BF-741FCDEFA8B0}" dt="2023-02-09T08:51:09.958" v="42" actId="404"/>
          <ac:spMkLst>
            <pc:docMk/>
            <pc:sldMk cId="18268328" sldId="270"/>
            <ac:spMk id="5" creationId="{393C23AE-B289-70A3-0107-28A5787C9F3B}"/>
          </ac:spMkLst>
        </pc:spChg>
      </pc:sldChg>
      <pc:sldChg chg="modSp mod">
        <pc:chgData name="Louise Boorman" userId="6d182a3c-bbcb-421b-83cc-9aac07a64530" providerId="ADAL" clId="{CA2300F5-A227-42C2-B7BF-741FCDEFA8B0}" dt="2023-02-09T09:45:37.108" v="1228" actId="692"/>
        <pc:sldMkLst>
          <pc:docMk/>
          <pc:sldMk cId="1221026942" sldId="272"/>
        </pc:sldMkLst>
        <pc:spChg chg="mod">
          <ac:chgData name="Louise Boorman" userId="6d182a3c-bbcb-421b-83cc-9aac07a64530" providerId="ADAL" clId="{CA2300F5-A227-42C2-B7BF-741FCDEFA8B0}" dt="2023-02-09T08:53:09.146" v="57" actId="403"/>
          <ac:spMkLst>
            <pc:docMk/>
            <pc:sldMk cId="1221026942" sldId="272"/>
            <ac:spMk id="2" creationId="{C1BDA5B4-FFE3-C8BC-50FC-268E6018AA1F}"/>
          </ac:spMkLst>
        </pc:spChg>
        <pc:spChg chg="mod">
          <ac:chgData name="Louise Boorman" userId="6d182a3c-bbcb-421b-83cc-9aac07a64530" providerId="ADAL" clId="{CA2300F5-A227-42C2-B7BF-741FCDEFA8B0}" dt="2023-02-09T08:52:25.409" v="50" actId="1076"/>
          <ac:spMkLst>
            <pc:docMk/>
            <pc:sldMk cId="1221026942" sldId="272"/>
            <ac:spMk id="3" creationId="{00000000-0000-0000-0000-000000000000}"/>
          </ac:spMkLst>
        </pc:spChg>
        <pc:picChg chg="mod">
          <ac:chgData name="Louise Boorman" userId="6d182a3c-bbcb-421b-83cc-9aac07a64530" providerId="ADAL" clId="{CA2300F5-A227-42C2-B7BF-741FCDEFA8B0}" dt="2023-02-09T09:45:37.108" v="1228" actId="692"/>
          <ac:picMkLst>
            <pc:docMk/>
            <pc:sldMk cId="1221026942" sldId="272"/>
            <ac:picMk id="4" creationId="{170205E7-BB9B-4440-BE91-EBFE68CEC028}"/>
          </ac:picMkLst>
        </pc:picChg>
        <pc:picChg chg="mod">
          <ac:chgData name="Louise Boorman" userId="6d182a3c-bbcb-421b-83cc-9aac07a64530" providerId="ADAL" clId="{CA2300F5-A227-42C2-B7BF-741FCDEFA8B0}" dt="2023-02-09T08:52:28.372" v="51" actId="1076"/>
          <ac:picMkLst>
            <pc:docMk/>
            <pc:sldMk cId="1221026942" sldId="272"/>
            <ac:picMk id="5" creationId="{F9B6C524-6A55-B1AF-8AB7-5912DC39BF16}"/>
          </ac:picMkLst>
        </pc:picChg>
      </pc:sldChg>
      <pc:sldChg chg="modSp mod">
        <pc:chgData name="Louise Boorman" userId="6d182a3c-bbcb-421b-83cc-9aac07a64530" providerId="ADAL" clId="{CA2300F5-A227-42C2-B7BF-741FCDEFA8B0}" dt="2023-02-09T09:45:23.518" v="1221" actId="692"/>
        <pc:sldMkLst>
          <pc:docMk/>
          <pc:sldMk cId="3005611268" sldId="273"/>
        </pc:sldMkLst>
        <pc:spChg chg="mod">
          <ac:chgData name="Louise Boorman" userId="6d182a3c-bbcb-421b-83cc-9aac07a64530" providerId="ADAL" clId="{CA2300F5-A227-42C2-B7BF-741FCDEFA8B0}" dt="2023-02-09T08:53:33.461" v="63" actId="207"/>
          <ac:spMkLst>
            <pc:docMk/>
            <pc:sldMk cId="3005611268" sldId="273"/>
            <ac:spMk id="2" creationId="{E443D779-3BE0-4A37-9451-9798A5BFEEDB}"/>
          </ac:spMkLst>
        </pc:spChg>
        <pc:spChg chg="mod">
          <ac:chgData name="Louise Boorman" userId="6d182a3c-bbcb-421b-83cc-9aac07a64530" providerId="ADAL" clId="{CA2300F5-A227-42C2-B7BF-741FCDEFA8B0}" dt="2023-02-09T08:53:24.289" v="60" actId="1076"/>
          <ac:spMkLst>
            <pc:docMk/>
            <pc:sldMk cId="3005611268" sldId="273"/>
            <ac:spMk id="3" creationId="{00000000-0000-0000-0000-000000000000}"/>
          </ac:spMkLst>
        </pc:spChg>
        <pc:spChg chg="mod">
          <ac:chgData name="Louise Boorman" userId="6d182a3c-bbcb-421b-83cc-9aac07a64530" providerId="ADAL" clId="{CA2300F5-A227-42C2-B7BF-741FCDEFA8B0}" dt="2023-02-09T08:53:49.093" v="68" actId="1076"/>
          <ac:spMkLst>
            <pc:docMk/>
            <pc:sldMk cId="3005611268" sldId="273"/>
            <ac:spMk id="4" creationId="{4E47D829-5BD4-4503-9B9A-8D577F663E1A}"/>
          </ac:spMkLst>
        </pc:spChg>
        <pc:spChg chg="mod">
          <ac:chgData name="Louise Boorman" userId="6d182a3c-bbcb-421b-83cc-9aac07a64530" providerId="ADAL" clId="{CA2300F5-A227-42C2-B7BF-741FCDEFA8B0}" dt="2023-02-09T08:54:06.007" v="71" actId="14100"/>
          <ac:spMkLst>
            <pc:docMk/>
            <pc:sldMk cId="3005611268" sldId="273"/>
            <ac:spMk id="5" creationId="{E96C4DFD-8ADB-497A-ABCD-FFDDE8D2B269}"/>
          </ac:spMkLst>
        </pc:spChg>
        <pc:spChg chg="mod">
          <ac:chgData name="Louise Boorman" userId="6d182a3c-bbcb-421b-83cc-9aac07a64530" providerId="ADAL" clId="{CA2300F5-A227-42C2-B7BF-741FCDEFA8B0}" dt="2023-02-09T08:54:02.871" v="70" actId="1076"/>
          <ac:spMkLst>
            <pc:docMk/>
            <pc:sldMk cId="3005611268" sldId="273"/>
            <ac:spMk id="6" creationId="{C0F7CA61-B051-4CC9-A6BA-59EA36AD7003}"/>
          </ac:spMkLst>
        </pc:spChg>
        <pc:spChg chg="mod">
          <ac:chgData name="Louise Boorman" userId="6d182a3c-bbcb-421b-83cc-9aac07a64530" providerId="ADAL" clId="{CA2300F5-A227-42C2-B7BF-741FCDEFA8B0}" dt="2023-02-09T08:53:38.898" v="65" actId="207"/>
          <ac:spMkLst>
            <pc:docMk/>
            <pc:sldMk cId="3005611268" sldId="273"/>
            <ac:spMk id="8" creationId="{76F57452-CEDA-49EA-95D1-FAFE596E36AF}"/>
          </ac:spMkLst>
        </pc:spChg>
        <pc:picChg chg="mod">
          <ac:chgData name="Louise Boorman" userId="6d182a3c-bbcb-421b-83cc-9aac07a64530" providerId="ADAL" clId="{CA2300F5-A227-42C2-B7BF-741FCDEFA8B0}" dt="2023-02-09T09:45:11.205" v="1207" actId="692"/>
          <ac:picMkLst>
            <pc:docMk/>
            <pc:sldMk cId="3005611268" sldId="273"/>
            <ac:picMk id="14" creationId="{EDD1AF7F-79D8-4BEC-BBC2-9EB624943D1A}"/>
          </ac:picMkLst>
        </pc:picChg>
        <pc:picChg chg="mod">
          <ac:chgData name="Louise Boorman" userId="6d182a3c-bbcb-421b-83cc-9aac07a64530" providerId="ADAL" clId="{CA2300F5-A227-42C2-B7BF-741FCDEFA8B0}" dt="2023-02-09T09:45:23.518" v="1221" actId="692"/>
          <ac:picMkLst>
            <pc:docMk/>
            <pc:sldMk cId="3005611268" sldId="273"/>
            <ac:picMk id="1026" creationId="{A165550B-3413-6D4C-3C64-964FCC265051}"/>
          </ac:picMkLst>
        </pc:picChg>
        <pc:picChg chg="mod">
          <ac:chgData name="Louise Boorman" userId="6d182a3c-bbcb-421b-83cc-9aac07a64530" providerId="ADAL" clId="{CA2300F5-A227-42C2-B7BF-741FCDEFA8B0}" dt="2023-02-09T09:45:18.923" v="1214" actId="692"/>
          <ac:picMkLst>
            <pc:docMk/>
            <pc:sldMk cId="3005611268" sldId="273"/>
            <ac:picMk id="1028" creationId="{0EFABE42-181F-4109-01D8-3393AF26F037}"/>
          </ac:picMkLst>
        </pc:picChg>
      </pc:sldChg>
      <pc:sldChg chg="modSp mod">
        <pc:chgData name="Louise Boorman" userId="6d182a3c-bbcb-421b-83cc-9aac07a64530" providerId="ADAL" clId="{CA2300F5-A227-42C2-B7BF-741FCDEFA8B0}" dt="2023-02-09T09:44:33.496" v="1173" actId="692"/>
        <pc:sldMkLst>
          <pc:docMk/>
          <pc:sldMk cId="1524915145" sldId="274"/>
        </pc:sldMkLst>
        <pc:spChg chg="mod">
          <ac:chgData name="Louise Boorman" userId="6d182a3c-bbcb-421b-83cc-9aac07a64530" providerId="ADAL" clId="{CA2300F5-A227-42C2-B7BF-741FCDEFA8B0}" dt="2023-02-09T08:56:49.505" v="140" actId="313"/>
          <ac:spMkLst>
            <pc:docMk/>
            <pc:sldMk cId="1524915145" sldId="274"/>
            <ac:spMk id="2" creationId="{7710BE6D-DC6A-4181-BF9D-DF5BC0B91FA5}"/>
          </ac:spMkLst>
        </pc:spChg>
        <pc:spChg chg="mod">
          <ac:chgData name="Louise Boorman" userId="6d182a3c-bbcb-421b-83cc-9aac07a64530" providerId="ADAL" clId="{CA2300F5-A227-42C2-B7BF-741FCDEFA8B0}" dt="2023-02-09T08:55:25.334" v="91" actId="6549"/>
          <ac:spMkLst>
            <pc:docMk/>
            <pc:sldMk cId="1524915145" sldId="274"/>
            <ac:spMk id="3" creationId="{00000000-0000-0000-0000-000000000000}"/>
          </ac:spMkLst>
        </pc:spChg>
        <pc:picChg chg="mod">
          <ac:chgData name="Louise Boorman" userId="6d182a3c-bbcb-421b-83cc-9aac07a64530" providerId="ADAL" clId="{CA2300F5-A227-42C2-B7BF-741FCDEFA8B0}" dt="2023-02-09T09:44:33.496" v="1173" actId="692"/>
          <ac:picMkLst>
            <pc:docMk/>
            <pc:sldMk cId="1524915145" sldId="274"/>
            <ac:picMk id="10" creationId="{57E129CA-B870-4EA2-8357-D3384D38E7E3}"/>
          </ac:picMkLst>
        </pc:picChg>
        <pc:picChg chg="mod">
          <ac:chgData name="Louise Boorman" userId="6d182a3c-bbcb-421b-83cc-9aac07a64530" providerId="ADAL" clId="{CA2300F5-A227-42C2-B7BF-741FCDEFA8B0}" dt="2023-02-09T08:55:31.202" v="93" actId="1076"/>
          <ac:picMkLst>
            <pc:docMk/>
            <pc:sldMk cId="1524915145" sldId="274"/>
            <ac:picMk id="11" creationId="{3DE69E14-DA1F-40FE-93E7-893E0DD6EBAE}"/>
          </ac:picMkLst>
        </pc:picChg>
      </pc:sldChg>
      <pc:sldChg chg="delSp modSp mod modNotesTx">
        <pc:chgData name="Louise Boorman" userId="6d182a3c-bbcb-421b-83cc-9aac07a64530" providerId="ADAL" clId="{CA2300F5-A227-42C2-B7BF-741FCDEFA8B0}" dt="2023-02-09T09:42:57.024" v="1129" actId="692"/>
        <pc:sldMkLst>
          <pc:docMk/>
          <pc:sldMk cId="3020194160" sldId="275"/>
        </pc:sldMkLst>
        <pc:spChg chg="mod">
          <ac:chgData name="Louise Boorman" userId="6d182a3c-bbcb-421b-83cc-9aac07a64530" providerId="ADAL" clId="{CA2300F5-A227-42C2-B7BF-741FCDEFA8B0}" dt="2023-02-09T09:34:08.759" v="777" actId="6549"/>
          <ac:spMkLst>
            <pc:docMk/>
            <pc:sldMk cId="3020194160" sldId="275"/>
            <ac:spMk id="2" creationId="{00000000-0000-0000-0000-000000000000}"/>
          </ac:spMkLst>
        </pc:spChg>
        <pc:spChg chg="del">
          <ac:chgData name="Louise Boorman" userId="6d182a3c-bbcb-421b-83cc-9aac07a64530" providerId="ADAL" clId="{CA2300F5-A227-42C2-B7BF-741FCDEFA8B0}" dt="2023-02-09T09:41:48.165" v="1095" actId="478"/>
          <ac:spMkLst>
            <pc:docMk/>
            <pc:sldMk cId="3020194160" sldId="275"/>
            <ac:spMk id="3" creationId="{745E3E01-0C49-216A-146B-DD39F5B5FA81}"/>
          </ac:spMkLst>
        </pc:spChg>
        <pc:picChg chg="mod">
          <ac:chgData name="Louise Boorman" userId="6d182a3c-bbcb-421b-83cc-9aac07a64530" providerId="ADAL" clId="{CA2300F5-A227-42C2-B7BF-741FCDEFA8B0}" dt="2023-02-09T09:42:45.951" v="1114" actId="692"/>
          <ac:picMkLst>
            <pc:docMk/>
            <pc:sldMk cId="3020194160" sldId="275"/>
            <ac:picMk id="3078" creationId="{B7B3497C-A0FB-B4D6-33F3-9D0B937ECC71}"/>
          </ac:picMkLst>
        </pc:picChg>
        <pc:picChg chg="mod">
          <ac:chgData name="Louise Boorman" userId="6d182a3c-bbcb-421b-83cc-9aac07a64530" providerId="ADAL" clId="{CA2300F5-A227-42C2-B7BF-741FCDEFA8B0}" dt="2023-02-09T09:42:57.024" v="1129" actId="692"/>
          <ac:picMkLst>
            <pc:docMk/>
            <pc:sldMk cId="3020194160" sldId="275"/>
            <ac:picMk id="3082" creationId="{E85F8037-124A-F325-14C0-416040820BC5}"/>
          </ac:picMkLst>
        </pc:picChg>
      </pc:sldChg>
      <pc:sldChg chg="delSp modSp mod">
        <pc:chgData name="Louise Boorman" userId="6d182a3c-bbcb-421b-83cc-9aac07a64530" providerId="ADAL" clId="{CA2300F5-A227-42C2-B7BF-741FCDEFA8B0}" dt="2023-02-09T09:43:32.636" v="1150" actId="1076"/>
        <pc:sldMkLst>
          <pc:docMk/>
          <pc:sldMk cId="2286680440" sldId="276"/>
        </pc:sldMkLst>
        <pc:spChg chg="mod">
          <ac:chgData name="Louise Boorman" userId="6d182a3c-bbcb-421b-83cc-9aac07a64530" providerId="ADAL" clId="{CA2300F5-A227-42C2-B7BF-741FCDEFA8B0}" dt="2023-02-09T09:13:57.838" v="578" actId="14100"/>
          <ac:spMkLst>
            <pc:docMk/>
            <pc:sldMk cId="2286680440" sldId="276"/>
            <ac:spMk id="2" creationId="{861623AD-0610-4716-AD93-40FC94839BCE}"/>
          </ac:spMkLst>
        </pc:spChg>
        <pc:spChg chg="mod">
          <ac:chgData name="Louise Boorman" userId="6d182a3c-bbcb-421b-83cc-9aac07a64530" providerId="ADAL" clId="{CA2300F5-A227-42C2-B7BF-741FCDEFA8B0}" dt="2023-02-09T08:59:08.211" v="166" actId="1076"/>
          <ac:spMkLst>
            <pc:docMk/>
            <pc:sldMk cId="2286680440" sldId="276"/>
            <ac:spMk id="3" creationId="{00000000-0000-0000-0000-000000000000}"/>
          </ac:spMkLst>
        </pc:spChg>
        <pc:spChg chg="del mod">
          <ac:chgData name="Louise Boorman" userId="6d182a3c-bbcb-421b-83cc-9aac07a64530" providerId="ADAL" clId="{CA2300F5-A227-42C2-B7BF-741FCDEFA8B0}" dt="2023-02-09T09:13:21.870" v="575" actId="478"/>
          <ac:spMkLst>
            <pc:docMk/>
            <pc:sldMk cId="2286680440" sldId="276"/>
            <ac:spMk id="7" creationId="{C738947D-E590-4AB0-BCB4-8087C80795E2}"/>
          </ac:spMkLst>
        </pc:spChg>
        <pc:picChg chg="mod">
          <ac:chgData name="Louise Boorman" userId="6d182a3c-bbcb-421b-83cc-9aac07a64530" providerId="ADAL" clId="{CA2300F5-A227-42C2-B7BF-741FCDEFA8B0}" dt="2023-02-09T08:59:10.365" v="167" actId="1076"/>
          <ac:picMkLst>
            <pc:docMk/>
            <pc:sldMk cId="2286680440" sldId="276"/>
            <ac:picMk id="4" creationId="{8DF23738-89D5-BE88-9BFD-C341ADA0B396}"/>
          </ac:picMkLst>
        </pc:picChg>
        <pc:picChg chg="mod">
          <ac:chgData name="Louise Boorman" userId="6d182a3c-bbcb-421b-83cc-9aac07a64530" providerId="ADAL" clId="{CA2300F5-A227-42C2-B7BF-741FCDEFA8B0}" dt="2023-02-09T09:43:32.636" v="1150" actId="1076"/>
          <ac:picMkLst>
            <pc:docMk/>
            <pc:sldMk cId="2286680440" sldId="276"/>
            <ac:picMk id="10" creationId="{7ED74FBF-A7C2-4DB3-A730-7A145F9140E3}"/>
          </ac:picMkLst>
        </pc:picChg>
      </pc:sldChg>
      <pc:sldChg chg="delSp modSp mod modClrScheme delAnim modAnim chgLayout">
        <pc:chgData name="Louise Boorman" userId="6d182a3c-bbcb-421b-83cc-9aac07a64530" providerId="ADAL" clId="{CA2300F5-A227-42C2-B7BF-741FCDEFA8B0}" dt="2023-02-09T09:43:59.910" v="1152" actId="700"/>
        <pc:sldMkLst>
          <pc:docMk/>
          <pc:sldMk cId="938317325" sldId="277"/>
        </pc:sldMkLst>
        <pc:spChg chg="mod">
          <ac:chgData name="Louise Boorman" userId="6d182a3c-bbcb-421b-83cc-9aac07a64530" providerId="ADAL" clId="{CA2300F5-A227-42C2-B7BF-741FCDEFA8B0}" dt="2023-02-09T09:07:38.190" v="517" actId="20577"/>
          <ac:spMkLst>
            <pc:docMk/>
            <pc:sldMk cId="938317325" sldId="277"/>
            <ac:spMk id="2" creationId="{9C2E1832-1D6C-4C64-A6EE-64FA344079B8}"/>
          </ac:spMkLst>
        </pc:spChg>
        <pc:spChg chg="mod">
          <ac:chgData name="Louise Boorman" userId="6d182a3c-bbcb-421b-83cc-9aac07a64530" providerId="ADAL" clId="{CA2300F5-A227-42C2-B7BF-741FCDEFA8B0}" dt="2023-02-09T09:08:54.812" v="535" actId="6549"/>
          <ac:spMkLst>
            <pc:docMk/>
            <pc:sldMk cId="938317325" sldId="277"/>
            <ac:spMk id="3" creationId="{00000000-0000-0000-0000-000000000000}"/>
          </ac:spMkLst>
        </pc:spChg>
        <pc:spChg chg="del mod">
          <ac:chgData name="Louise Boorman" userId="6d182a3c-bbcb-421b-83cc-9aac07a64530" providerId="ADAL" clId="{CA2300F5-A227-42C2-B7BF-741FCDEFA8B0}" dt="2023-02-09T09:06:10.930" v="504" actId="478"/>
          <ac:spMkLst>
            <pc:docMk/>
            <pc:sldMk cId="938317325" sldId="277"/>
            <ac:spMk id="7" creationId="{C738947D-E590-4AB0-BCB4-8087C80795E2}"/>
          </ac:spMkLst>
        </pc:spChg>
        <pc:picChg chg="del mod">
          <ac:chgData name="Louise Boorman" userId="6d182a3c-bbcb-421b-83cc-9aac07a64530" providerId="ADAL" clId="{CA2300F5-A227-42C2-B7BF-741FCDEFA8B0}" dt="2023-02-09T09:06:01.378" v="499" actId="478"/>
          <ac:picMkLst>
            <pc:docMk/>
            <pc:sldMk cId="938317325" sldId="277"/>
            <ac:picMk id="5" creationId="{1F2F9986-690C-420B-848D-C6D0811D602B}"/>
          </ac:picMkLst>
        </pc:picChg>
        <pc:picChg chg="del mod">
          <ac:chgData name="Louise Boorman" userId="6d182a3c-bbcb-421b-83cc-9aac07a64530" providerId="ADAL" clId="{CA2300F5-A227-42C2-B7BF-741FCDEFA8B0}" dt="2023-02-09T09:06:02.480" v="500" actId="478"/>
          <ac:picMkLst>
            <pc:docMk/>
            <pc:sldMk cId="938317325" sldId="277"/>
            <ac:picMk id="6" creationId="{D9E83E10-E91A-45B4-A8B8-B152EB7B947D}"/>
          </ac:picMkLst>
        </pc:picChg>
        <pc:picChg chg="del mod">
          <ac:chgData name="Louise Boorman" userId="6d182a3c-bbcb-421b-83cc-9aac07a64530" providerId="ADAL" clId="{CA2300F5-A227-42C2-B7BF-741FCDEFA8B0}" dt="2023-02-09T09:06:03.329" v="501" actId="478"/>
          <ac:picMkLst>
            <pc:docMk/>
            <pc:sldMk cId="938317325" sldId="277"/>
            <ac:picMk id="8" creationId="{7A9DF5AF-CE2E-40ED-8828-DDD63FCCD393}"/>
          </ac:picMkLst>
        </pc:picChg>
        <pc:picChg chg="del">
          <ac:chgData name="Louise Boorman" userId="6d182a3c-bbcb-421b-83cc-9aac07a64530" providerId="ADAL" clId="{CA2300F5-A227-42C2-B7BF-741FCDEFA8B0}" dt="2023-02-09T09:07:16.202" v="511" actId="478"/>
          <ac:picMkLst>
            <pc:docMk/>
            <pc:sldMk cId="938317325" sldId="277"/>
            <ac:picMk id="10" creationId="{73D499F2-5E30-362D-5B2C-B907D396D150}"/>
          </ac:picMkLst>
        </pc:picChg>
        <pc:picChg chg="del">
          <ac:chgData name="Louise Boorman" userId="6d182a3c-bbcb-421b-83cc-9aac07a64530" providerId="ADAL" clId="{CA2300F5-A227-42C2-B7BF-741FCDEFA8B0}" dt="2023-02-09T09:06:04.130" v="502" actId="478"/>
          <ac:picMkLst>
            <pc:docMk/>
            <pc:sldMk cId="938317325" sldId="277"/>
            <ac:picMk id="3076" creationId="{60916CDE-00A5-14F8-F2F3-1723C562FF5D}"/>
          </ac:picMkLst>
        </pc:picChg>
      </pc:sldChg>
      <pc:sldChg chg="delSp modSp mod">
        <pc:chgData name="Louise Boorman" userId="6d182a3c-bbcb-421b-83cc-9aac07a64530" providerId="ADAL" clId="{CA2300F5-A227-42C2-B7BF-741FCDEFA8B0}" dt="2023-02-09T09:13:14.793" v="574" actId="1076"/>
        <pc:sldMkLst>
          <pc:docMk/>
          <pc:sldMk cId="1796256582" sldId="278"/>
        </pc:sldMkLst>
        <pc:spChg chg="mod">
          <ac:chgData name="Louise Boorman" userId="6d182a3c-bbcb-421b-83cc-9aac07a64530" providerId="ADAL" clId="{CA2300F5-A227-42C2-B7BF-741FCDEFA8B0}" dt="2023-02-09T09:13:14.793" v="574" actId="1076"/>
          <ac:spMkLst>
            <pc:docMk/>
            <pc:sldMk cId="1796256582" sldId="278"/>
            <ac:spMk id="3" creationId="{00000000-0000-0000-0000-000000000000}"/>
          </ac:spMkLst>
        </pc:spChg>
        <pc:picChg chg="mod">
          <ac:chgData name="Louise Boorman" userId="6d182a3c-bbcb-421b-83cc-9aac07a64530" providerId="ADAL" clId="{CA2300F5-A227-42C2-B7BF-741FCDEFA8B0}" dt="2023-02-09T09:13:09.957" v="573" actId="1076"/>
          <ac:picMkLst>
            <pc:docMk/>
            <pc:sldMk cId="1796256582" sldId="278"/>
            <ac:picMk id="4" creationId="{3A96F32C-6F1B-4841-807B-A3F263465FFB}"/>
          </ac:picMkLst>
        </pc:picChg>
        <pc:picChg chg="del">
          <ac:chgData name="Louise Boorman" userId="6d182a3c-bbcb-421b-83cc-9aac07a64530" providerId="ADAL" clId="{CA2300F5-A227-42C2-B7BF-741FCDEFA8B0}" dt="2023-02-09T09:13:04.395" v="571" actId="478"/>
          <ac:picMkLst>
            <pc:docMk/>
            <pc:sldMk cId="1796256582" sldId="278"/>
            <ac:picMk id="5" creationId="{900C831C-5B12-467F-AC9A-D5F4FBE8201C}"/>
          </ac:picMkLst>
        </pc:picChg>
      </pc:sldChg>
      <pc:sldChg chg="addSp modSp mod">
        <pc:chgData name="Louise Boorman" userId="6d182a3c-bbcb-421b-83cc-9aac07a64530" providerId="ADAL" clId="{CA2300F5-A227-42C2-B7BF-741FCDEFA8B0}" dt="2023-02-09T09:03:45.074" v="220" actId="20577"/>
        <pc:sldMkLst>
          <pc:docMk/>
          <pc:sldMk cId="160444275" sldId="280"/>
        </pc:sldMkLst>
        <pc:spChg chg="mod">
          <ac:chgData name="Louise Boorman" userId="6d182a3c-bbcb-421b-83cc-9aac07a64530" providerId="ADAL" clId="{CA2300F5-A227-42C2-B7BF-741FCDEFA8B0}" dt="2023-02-09T09:03:45.074" v="220" actId="20577"/>
          <ac:spMkLst>
            <pc:docMk/>
            <pc:sldMk cId="160444275" sldId="280"/>
            <ac:spMk id="2" creationId="{A3963144-0B8C-49A2-8E9A-384D12BE75AF}"/>
          </ac:spMkLst>
        </pc:spChg>
        <pc:spChg chg="add mod">
          <ac:chgData name="Louise Boorman" userId="6d182a3c-bbcb-421b-83cc-9aac07a64530" providerId="ADAL" clId="{CA2300F5-A227-42C2-B7BF-741FCDEFA8B0}" dt="2023-02-09T09:03:41.484" v="218" actId="1076"/>
          <ac:spMkLst>
            <pc:docMk/>
            <pc:sldMk cId="160444275" sldId="280"/>
            <ac:spMk id="4" creationId="{323FA3B7-0D15-3AD3-7CF3-BF2FE5064C42}"/>
          </ac:spMkLst>
        </pc:spChg>
      </pc:sldChg>
      <pc:sldChg chg="modSp mod">
        <pc:chgData name="Louise Boorman" userId="6d182a3c-bbcb-421b-83cc-9aac07a64530" providerId="ADAL" clId="{CA2300F5-A227-42C2-B7BF-741FCDEFA8B0}" dt="2023-02-09T09:44:10.902" v="1159" actId="692"/>
        <pc:sldMkLst>
          <pc:docMk/>
          <pc:sldMk cId="3110672810" sldId="282"/>
        </pc:sldMkLst>
        <pc:spChg chg="mod">
          <ac:chgData name="Louise Boorman" userId="6d182a3c-bbcb-421b-83cc-9aac07a64530" providerId="ADAL" clId="{CA2300F5-A227-42C2-B7BF-741FCDEFA8B0}" dt="2023-02-09T08:57:43.647" v="143" actId="1076"/>
          <ac:spMkLst>
            <pc:docMk/>
            <pc:sldMk cId="3110672810" sldId="282"/>
            <ac:spMk id="3" creationId="{00000000-0000-0000-0000-000000000000}"/>
          </ac:spMkLst>
        </pc:spChg>
        <pc:spChg chg="mod">
          <ac:chgData name="Louise Boorman" userId="6d182a3c-bbcb-421b-83cc-9aac07a64530" providerId="ADAL" clId="{CA2300F5-A227-42C2-B7BF-741FCDEFA8B0}" dt="2023-02-09T08:57:21.202" v="142" actId="108"/>
          <ac:spMkLst>
            <pc:docMk/>
            <pc:sldMk cId="3110672810" sldId="282"/>
            <ac:spMk id="7" creationId="{1F1C73CD-65A3-2E1C-F36E-06BD94A85034}"/>
          </ac:spMkLst>
        </pc:spChg>
        <pc:picChg chg="mod">
          <ac:chgData name="Louise Boorman" userId="6d182a3c-bbcb-421b-83cc-9aac07a64530" providerId="ADAL" clId="{CA2300F5-A227-42C2-B7BF-741FCDEFA8B0}" dt="2023-02-09T08:57:10.768" v="141" actId="1076"/>
          <ac:picMkLst>
            <pc:docMk/>
            <pc:sldMk cId="3110672810" sldId="282"/>
            <ac:picMk id="2" creationId="{63EDFE2C-A09F-7C26-C12D-E09F2A021EEB}"/>
          </ac:picMkLst>
        </pc:picChg>
        <pc:picChg chg="mod">
          <ac:chgData name="Louise Boorman" userId="6d182a3c-bbcb-421b-83cc-9aac07a64530" providerId="ADAL" clId="{CA2300F5-A227-42C2-B7BF-741FCDEFA8B0}" dt="2023-02-09T09:44:10.902" v="1159" actId="692"/>
          <ac:picMkLst>
            <pc:docMk/>
            <pc:sldMk cId="3110672810" sldId="282"/>
            <ac:picMk id="2050" creationId="{0A6B1420-B51E-9809-7EE3-1518F9052D1D}"/>
          </ac:picMkLst>
        </pc:picChg>
      </pc:sldChg>
      <pc:sldChg chg="modSp mod">
        <pc:chgData name="Louise Boorman" userId="6d182a3c-bbcb-421b-83cc-9aac07a64530" providerId="ADAL" clId="{CA2300F5-A227-42C2-B7BF-741FCDEFA8B0}" dt="2023-02-09T09:09:06.496" v="542" actId="20577"/>
        <pc:sldMkLst>
          <pc:docMk/>
          <pc:sldMk cId="2377553805" sldId="283"/>
        </pc:sldMkLst>
        <pc:spChg chg="mod">
          <ac:chgData name="Louise Boorman" userId="6d182a3c-bbcb-421b-83cc-9aac07a64530" providerId="ADAL" clId="{CA2300F5-A227-42C2-B7BF-741FCDEFA8B0}" dt="2023-02-09T09:09:06.496" v="542" actId="20577"/>
          <ac:spMkLst>
            <pc:docMk/>
            <pc:sldMk cId="2377553805" sldId="283"/>
            <ac:spMk id="3" creationId="{00000000-0000-0000-0000-000000000000}"/>
          </ac:spMkLst>
        </pc:spChg>
      </pc:sldChg>
      <pc:sldChg chg="delSp modSp mod delAnim">
        <pc:chgData name="Louise Boorman" userId="6d182a3c-bbcb-421b-83cc-9aac07a64530" providerId="ADAL" clId="{CA2300F5-A227-42C2-B7BF-741FCDEFA8B0}" dt="2023-02-09T11:18:40.090" v="1407" actId="1076"/>
        <pc:sldMkLst>
          <pc:docMk/>
          <pc:sldMk cId="4007664168" sldId="288"/>
        </pc:sldMkLst>
        <pc:spChg chg="mod">
          <ac:chgData name="Louise Boorman" userId="6d182a3c-bbcb-421b-83cc-9aac07a64530" providerId="ADAL" clId="{CA2300F5-A227-42C2-B7BF-741FCDEFA8B0}" dt="2023-02-09T11:18:19.173" v="1403" actId="20577"/>
          <ac:spMkLst>
            <pc:docMk/>
            <pc:sldMk cId="4007664168" sldId="288"/>
            <ac:spMk id="2" creationId="{657AE1D6-D894-4883-A055-A6A7F3E25EFE}"/>
          </ac:spMkLst>
        </pc:spChg>
        <pc:spChg chg="mod">
          <ac:chgData name="Louise Boorman" userId="6d182a3c-bbcb-421b-83cc-9aac07a64530" providerId="ADAL" clId="{CA2300F5-A227-42C2-B7BF-741FCDEFA8B0}" dt="2023-02-09T11:18:40.090" v="1407" actId="1076"/>
          <ac:spMkLst>
            <pc:docMk/>
            <pc:sldMk cId="4007664168" sldId="288"/>
            <ac:spMk id="3" creationId="{00000000-0000-0000-0000-000000000000}"/>
          </ac:spMkLst>
        </pc:spChg>
        <pc:spChg chg="del mod">
          <ac:chgData name="Louise Boorman" userId="6d182a3c-bbcb-421b-83cc-9aac07a64530" providerId="ADAL" clId="{CA2300F5-A227-42C2-B7BF-741FCDEFA8B0}" dt="2023-02-09T09:15:41.350" v="605" actId="478"/>
          <ac:spMkLst>
            <pc:docMk/>
            <pc:sldMk cId="4007664168" sldId="288"/>
            <ac:spMk id="7" creationId="{C738947D-E590-4AB0-BCB4-8087C80795E2}"/>
          </ac:spMkLst>
        </pc:spChg>
        <pc:picChg chg="mod">
          <ac:chgData name="Louise Boorman" userId="6d182a3c-bbcb-421b-83cc-9aac07a64530" providerId="ADAL" clId="{CA2300F5-A227-42C2-B7BF-741FCDEFA8B0}" dt="2023-02-09T08:59:26.159" v="168" actId="1076"/>
          <ac:picMkLst>
            <pc:docMk/>
            <pc:sldMk cId="4007664168" sldId="288"/>
            <ac:picMk id="4" creationId="{5F4C83C6-33E2-E219-BB7D-40F37B4EC6C8}"/>
          </ac:picMkLst>
        </pc:picChg>
        <pc:picChg chg="mod">
          <ac:chgData name="Louise Boorman" userId="6d182a3c-bbcb-421b-83cc-9aac07a64530" providerId="ADAL" clId="{CA2300F5-A227-42C2-B7BF-741FCDEFA8B0}" dt="2023-02-09T11:18:36.794" v="1406" actId="1076"/>
          <ac:picMkLst>
            <pc:docMk/>
            <pc:sldMk cId="4007664168" sldId="288"/>
            <ac:picMk id="10" creationId="{2771EC0E-A1B4-934A-71AA-6DEA223E7402}"/>
          </ac:picMkLst>
        </pc:picChg>
        <pc:picChg chg="del mod">
          <ac:chgData name="Louise Boorman" userId="6d182a3c-bbcb-421b-83cc-9aac07a64530" providerId="ADAL" clId="{CA2300F5-A227-42C2-B7BF-741FCDEFA8B0}" dt="2023-02-09T11:18:31.284" v="1404" actId="478"/>
          <ac:picMkLst>
            <pc:docMk/>
            <pc:sldMk cId="4007664168" sldId="288"/>
            <ac:picMk id="12" creationId="{57D3E739-DD75-E4A5-BFD2-20234B3574BC}"/>
          </ac:picMkLst>
        </pc:picChg>
      </pc:sldChg>
      <pc:sldChg chg="addSp modSp mod">
        <pc:chgData name="Louise Boorman" userId="6d182a3c-bbcb-421b-83cc-9aac07a64530" providerId="ADAL" clId="{CA2300F5-A227-42C2-B7BF-741FCDEFA8B0}" dt="2023-02-09T11:20:23.097" v="1483" actId="1076"/>
        <pc:sldMkLst>
          <pc:docMk/>
          <pc:sldMk cId="1034412009" sldId="291"/>
        </pc:sldMkLst>
        <pc:spChg chg="mod">
          <ac:chgData name="Louise Boorman" userId="6d182a3c-bbcb-421b-83cc-9aac07a64530" providerId="ADAL" clId="{CA2300F5-A227-42C2-B7BF-741FCDEFA8B0}" dt="2023-02-09T11:19:57.461" v="1475" actId="1076"/>
          <ac:spMkLst>
            <pc:docMk/>
            <pc:sldMk cId="1034412009" sldId="291"/>
            <ac:spMk id="2" creationId="{00000000-0000-0000-0000-000000000000}"/>
          </ac:spMkLst>
        </pc:spChg>
        <pc:spChg chg="add mod">
          <ac:chgData name="Louise Boorman" userId="6d182a3c-bbcb-421b-83cc-9aac07a64530" providerId="ADAL" clId="{CA2300F5-A227-42C2-B7BF-741FCDEFA8B0}" dt="2023-02-09T11:20:17.012" v="1481" actId="1076"/>
          <ac:spMkLst>
            <pc:docMk/>
            <pc:sldMk cId="1034412009" sldId="291"/>
            <ac:spMk id="7" creationId="{42AB6D5E-3B32-565A-DC0A-B70C45A7AE04}"/>
          </ac:spMkLst>
        </pc:spChg>
        <pc:picChg chg="mod">
          <ac:chgData name="Louise Boorman" userId="6d182a3c-bbcb-421b-83cc-9aac07a64530" providerId="ADAL" clId="{CA2300F5-A227-42C2-B7BF-741FCDEFA8B0}" dt="2023-02-09T11:20:13.102" v="1480" actId="1076"/>
          <ac:picMkLst>
            <pc:docMk/>
            <pc:sldMk cId="1034412009" sldId="291"/>
            <ac:picMk id="4" creationId="{25FA371A-CE75-4E97-AF51-BD24AB00D552}"/>
          </ac:picMkLst>
        </pc:picChg>
        <pc:picChg chg="mod">
          <ac:chgData name="Louise Boorman" userId="6d182a3c-bbcb-421b-83cc-9aac07a64530" providerId="ADAL" clId="{CA2300F5-A227-42C2-B7BF-741FCDEFA8B0}" dt="2023-02-09T11:20:23.097" v="1483" actId="1076"/>
          <ac:picMkLst>
            <pc:docMk/>
            <pc:sldMk cId="1034412009" sldId="291"/>
            <ac:picMk id="6" creationId="{876ECDED-BB99-FB8F-D20C-4910E2DB7BDB}"/>
          </ac:picMkLst>
        </pc:picChg>
      </pc:sldChg>
      <pc:sldChg chg="modSp mod modNotesTx">
        <pc:chgData name="Louise Boorman" userId="6d182a3c-bbcb-421b-83cc-9aac07a64530" providerId="ADAL" clId="{CA2300F5-A227-42C2-B7BF-741FCDEFA8B0}" dt="2023-02-09T09:12:57.124" v="570" actId="20577"/>
        <pc:sldMkLst>
          <pc:docMk/>
          <pc:sldMk cId="2657278801" sldId="292"/>
        </pc:sldMkLst>
        <pc:spChg chg="mod">
          <ac:chgData name="Louise Boorman" userId="6d182a3c-bbcb-421b-83cc-9aac07a64530" providerId="ADAL" clId="{CA2300F5-A227-42C2-B7BF-741FCDEFA8B0}" dt="2023-02-09T09:12:25.878" v="564" actId="1076"/>
          <ac:spMkLst>
            <pc:docMk/>
            <pc:sldMk cId="2657278801" sldId="292"/>
            <ac:spMk id="7" creationId="{F36ADC3E-8947-3BB8-959A-56D2F461E49C}"/>
          </ac:spMkLst>
        </pc:spChg>
        <pc:spChg chg="mod">
          <ac:chgData name="Louise Boorman" userId="6d182a3c-bbcb-421b-83cc-9aac07a64530" providerId="ADAL" clId="{CA2300F5-A227-42C2-B7BF-741FCDEFA8B0}" dt="2023-02-09T09:12:23.581" v="563" actId="1076"/>
          <ac:spMkLst>
            <pc:docMk/>
            <pc:sldMk cId="2657278801" sldId="292"/>
            <ac:spMk id="8" creationId="{AB55B256-88F3-7D88-55B9-B1F9AE82F686}"/>
          </ac:spMkLst>
        </pc:spChg>
        <pc:spChg chg="mod">
          <ac:chgData name="Louise Boorman" userId="6d182a3c-bbcb-421b-83cc-9aac07a64530" providerId="ADAL" clId="{CA2300F5-A227-42C2-B7BF-741FCDEFA8B0}" dt="2023-02-09T09:12:20.655" v="562" actId="1076"/>
          <ac:spMkLst>
            <pc:docMk/>
            <pc:sldMk cId="2657278801" sldId="292"/>
            <ac:spMk id="9" creationId="{C4DC61A7-590C-C271-E727-C1B3D95BB93C}"/>
          </ac:spMkLst>
        </pc:spChg>
        <pc:spChg chg="mod">
          <ac:chgData name="Louise Boorman" userId="6d182a3c-bbcb-421b-83cc-9aac07a64530" providerId="ADAL" clId="{CA2300F5-A227-42C2-B7BF-741FCDEFA8B0}" dt="2023-02-09T09:12:57.124" v="570" actId="20577"/>
          <ac:spMkLst>
            <pc:docMk/>
            <pc:sldMk cId="2657278801" sldId="292"/>
            <ac:spMk id="18" creationId="{D74FAD5C-9E6F-4F6E-1B70-7CAB59B0CD72}"/>
          </ac:spMkLst>
        </pc:spChg>
        <pc:spChg chg="mod">
          <ac:chgData name="Louise Boorman" userId="6d182a3c-bbcb-421b-83cc-9aac07a64530" providerId="ADAL" clId="{CA2300F5-A227-42C2-B7BF-741FCDEFA8B0}" dt="2023-02-09T09:12:31.549" v="566" actId="1076"/>
          <ac:spMkLst>
            <pc:docMk/>
            <pc:sldMk cId="2657278801" sldId="292"/>
            <ac:spMk id="31" creationId="{2C298BC7-B993-08BF-C0CC-F51F71947A78}"/>
          </ac:spMkLst>
        </pc:spChg>
        <pc:picChg chg="mod">
          <ac:chgData name="Louise Boorman" userId="6d182a3c-bbcb-421b-83cc-9aac07a64530" providerId="ADAL" clId="{CA2300F5-A227-42C2-B7BF-741FCDEFA8B0}" dt="2023-02-09T09:12:35.714" v="568" actId="1076"/>
          <ac:picMkLst>
            <pc:docMk/>
            <pc:sldMk cId="2657278801" sldId="292"/>
            <ac:picMk id="4" creationId="{91637465-4E8E-1526-E245-D25412F98E5C}"/>
          </ac:picMkLst>
        </pc:picChg>
        <pc:picChg chg="mod">
          <ac:chgData name="Louise Boorman" userId="6d182a3c-bbcb-421b-83cc-9aac07a64530" providerId="ADAL" clId="{CA2300F5-A227-42C2-B7BF-741FCDEFA8B0}" dt="2023-02-09T09:12:17.105" v="561" actId="1076"/>
          <ac:picMkLst>
            <pc:docMk/>
            <pc:sldMk cId="2657278801" sldId="292"/>
            <ac:picMk id="13" creationId="{100AFE21-FE32-657B-75B7-AC2349455222}"/>
          </ac:picMkLst>
        </pc:picChg>
        <pc:picChg chg="mod">
          <ac:chgData name="Louise Boorman" userId="6d182a3c-bbcb-421b-83cc-9aac07a64530" providerId="ADAL" clId="{CA2300F5-A227-42C2-B7BF-741FCDEFA8B0}" dt="2023-02-09T09:12:28.821" v="565" actId="1076"/>
          <ac:picMkLst>
            <pc:docMk/>
            <pc:sldMk cId="2657278801" sldId="292"/>
            <ac:picMk id="22" creationId="{E8DFC9B4-4BD1-7CE0-6852-EC14174DAA49}"/>
          </ac:picMkLst>
        </pc:picChg>
      </pc:sldChg>
      <pc:sldChg chg="modSp mod modClrScheme chgLayout modNotesTx">
        <pc:chgData name="Louise Boorman" userId="6d182a3c-bbcb-421b-83cc-9aac07a64530" providerId="ADAL" clId="{CA2300F5-A227-42C2-B7BF-741FCDEFA8B0}" dt="2023-02-09T09:41:12.787" v="1084" actId="1076"/>
        <pc:sldMkLst>
          <pc:docMk/>
          <pc:sldMk cId="1338432738" sldId="293"/>
        </pc:sldMkLst>
        <pc:spChg chg="mod">
          <ac:chgData name="Louise Boorman" userId="6d182a3c-bbcb-421b-83cc-9aac07a64530" providerId="ADAL" clId="{CA2300F5-A227-42C2-B7BF-741FCDEFA8B0}" dt="2023-02-09T09:39:55.361" v="1075" actId="20577"/>
          <ac:spMkLst>
            <pc:docMk/>
            <pc:sldMk cId="1338432738" sldId="293"/>
            <ac:spMk id="3" creationId="{6CFA1227-7E23-34E3-8C82-2EAC264DE2DD}"/>
          </ac:spMkLst>
        </pc:spChg>
        <pc:spChg chg="mod">
          <ac:chgData name="Louise Boorman" userId="6d182a3c-bbcb-421b-83cc-9aac07a64530" providerId="ADAL" clId="{CA2300F5-A227-42C2-B7BF-741FCDEFA8B0}" dt="2023-02-09T09:40:20.044" v="1076" actId="20577"/>
          <ac:spMkLst>
            <pc:docMk/>
            <pc:sldMk cId="1338432738" sldId="293"/>
            <ac:spMk id="5" creationId="{772CED00-4812-9B5D-DD6A-2D94501EB0E8}"/>
          </ac:spMkLst>
        </pc:spChg>
        <pc:picChg chg="mod">
          <ac:chgData name="Louise Boorman" userId="6d182a3c-bbcb-421b-83cc-9aac07a64530" providerId="ADAL" clId="{CA2300F5-A227-42C2-B7BF-741FCDEFA8B0}" dt="2023-02-09T09:41:12.787" v="1084" actId="1076"/>
          <ac:picMkLst>
            <pc:docMk/>
            <pc:sldMk cId="1338432738" sldId="293"/>
            <ac:picMk id="9" creationId="{24987020-E9CF-83BD-13E2-9A33E767F765}"/>
          </ac:picMkLst>
        </pc:picChg>
      </pc:sldChg>
      <pc:sldChg chg="addSp modSp mod modNotesTx">
        <pc:chgData name="Louise Boorman" userId="6d182a3c-bbcb-421b-83cc-9aac07a64530" providerId="ADAL" clId="{CA2300F5-A227-42C2-B7BF-741FCDEFA8B0}" dt="2023-02-09T10:04:33.494" v="1388" actId="1076"/>
        <pc:sldMkLst>
          <pc:docMk/>
          <pc:sldMk cId="2455706316" sldId="299"/>
        </pc:sldMkLst>
        <pc:spChg chg="add mod">
          <ac:chgData name="Louise Boorman" userId="6d182a3c-bbcb-421b-83cc-9aac07a64530" providerId="ADAL" clId="{CA2300F5-A227-42C2-B7BF-741FCDEFA8B0}" dt="2023-02-09T10:04:33.494" v="1388" actId="1076"/>
          <ac:spMkLst>
            <pc:docMk/>
            <pc:sldMk cId="2455706316" sldId="299"/>
            <ac:spMk id="4" creationId="{E744DFB7-42CA-1FBD-465D-3B5345E7C36E}"/>
          </ac:spMkLst>
        </pc:spChg>
        <pc:picChg chg="mod">
          <ac:chgData name="Louise Boorman" userId="6d182a3c-bbcb-421b-83cc-9aac07a64530" providerId="ADAL" clId="{CA2300F5-A227-42C2-B7BF-741FCDEFA8B0}" dt="2023-02-09T09:44:20.901" v="1166" actId="692"/>
          <ac:picMkLst>
            <pc:docMk/>
            <pc:sldMk cId="2455706316" sldId="299"/>
            <ac:picMk id="3" creationId="{18879D8F-D7F4-2DE0-939E-D5548D0FB421}"/>
          </ac:picMkLst>
        </pc:picChg>
      </pc:sldChg>
      <pc:sldChg chg="addSp delSp modSp mod delAnim modNotesTx">
        <pc:chgData name="Louise Boorman" userId="6d182a3c-bbcb-421b-83cc-9aac07a64530" providerId="ADAL" clId="{CA2300F5-A227-42C2-B7BF-741FCDEFA8B0}" dt="2023-02-09T10:03:37.356" v="1356" actId="1076"/>
        <pc:sldMkLst>
          <pc:docMk/>
          <pc:sldMk cId="3961613840" sldId="309"/>
        </pc:sldMkLst>
        <pc:spChg chg="mod">
          <ac:chgData name="Louise Boorman" userId="6d182a3c-bbcb-421b-83cc-9aac07a64530" providerId="ADAL" clId="{CA2300F5-A227-42C2-B7BF-741FCDEFA8B0}" dt="2023-02-09T09:40:51.666" v="1079" actId="6549"/>
          <ac:spMkLst>
            <pc:docMk/>
            <pc:sldMk cId="3961613840" sldId="309"/>
            <ac:spMk id="2" creationId="{00000000-0000-0000-0000-000000000000}"/>
          </ac:spMkLst>
        </pc:spChg>
        <pc:spChg chg="del">
          <ac:chgData name="Louise Boorman" userId="6d182a3c-bbcb-421b-83cc-9aac07a64530" providerId="ADAL" clId="{CA2300F5-A227-42C2-B7BF-741FCDEFA8B0}" dt="2023-02-09T09:41:00.666" v="1080" actId="478"/>
          <ac:spMkLst>
            <pc:docMk/>
            <pc:sldMk cId="3961613840" sldId="309"/>
            <ac:spMk id="3" creationId="{FE0A2F0B-C5ED-0E9B-1F5A-95E51647AF38}"/>
          </ac:spMkLst>
        </pc:spChg>
        <pc:spChg chg="add mod">
          <ac:chgData name="Louise Boorman" userId="6d182a3c-bbcb-421b-83cc-9aac07a64530" providerId="ADAL" clId="{CA2300F5-A227-42C2-B7BF-741FCDEFA8B0}" dt="2023-02-09T10:03:29.490" v="1355" actId="1076"/>
          <ac:spMkLst>
            <pc:docMk/>
            <pc:sldMk cId="3961613840" sldId="309"/>
            <ac:spMk id="7" creationId="{8C22FE80-3C7F-C060-B8D2-FFDE7E8858EA}"/>
          </ac:spMkLst>
        </pc:spChg>
        <pc:spChg chg="add mod">
          <ac:chgData name="Louise Boorman" userId="6d182a3c-bbcb-421b-83cc-9aac07a64530" providerId="ADAL" clId="{CA2300F5-A227-42C2-B7BF-741FCDEFA8B0}" dt="2023-02-09T10:03:12.920" v="1350" actId="1076"/>
          <ac:spMkLst>
            <pc:docMk/>
            <pc:sldMk cId="3961613840" sldId="309"/>
            <ac:spMk id="10" creationId="{0344A3A5-1C9F-13A0-5495-098E7C68DFED}"/>
          </ac:spMkLst>
        </pc:spChg>
        <pc:spChg chg="add mod">
          <ac:chgData name="Louise Boorman" userId="6d182a3c-bbcb-421b-83cc-9aac07a64530" providerId="ADAL" clId="{CA2300F5-A227-42C2-B7BF-741FCDEFA8B0}" dt="2023-02-09T10:03:00.653" v="1345" actId="404"/>
          <ac:spMkLst>
            <pc:docMk/>
            <pc:sldMk cId="3961613840" sldId="309"/>
            <ac:spMk id="12" creationId="{FEE51DB6-F51D-9B5E-2CCC-16E85A3DABEC}"/>
          </ac:spMkLst>
        </pc:spChg>
        <pc:spChg chg="add mod">
          <ac:chgData name="Louise Boorman" userId="6d182a3c-bbcb-421b-83cc-9aac07a64530" providerId="ADAL" clId="{CA2300F5-A227-42C2-B7BF-741FCDEFA8B0}" dt="2023-02-09T10:03:25.274" v="1354" actId="1076"/>
          <ac:spMkLst>
            <pc:docMk/>
            <pc:sldMk cId="3961613840" sldId="309"/>
            <ac:spMk id="14" creationId="{388761B1-B5DA-BA61-BD84-D823AD5B68B6}"/>
          </ac:spMkLst>
        </pc:spChg>
        <pc:spChg chg="del">
          <ac:chgData name="Louise Boorman" userId="6d182a3c-bbcb-421b-83cc-9aac07a64530" providerId="ADAL" clId="{CA2300F5-A227-42C2-B7BF-741FCDEFA8B0}" dt="2023-02-09T09:41:05.590" v="1082" actId="478"/>
          <ac:spMkLst>
            <pc:docMk/>
            <pc:sldMk cId="3961613840" sldId="309"/>
            <ac:spMk id="18" creationId="{D02F6CBE-0C16-CC4C-A964-CEF84EE4B703}"/>
          </ac:spMkLst>
        </pc:spChg>
        <pc:picChg chg="del">
          <ac:chgData name="Louise Boorman" userId="6d182a3c-bbcb-421b-83cc-9aac07a64530" providerId="ADAL" clId="{CA2300F5-A227-42C2-B7BF-741FCDEFA8B0}" dt="2023-02-09T09:41:02.533" v="1081" actId="478"/>
          <ac:picMkLst>
            <pc:docMk/>
            <pc:sldMk cId="3961613840" sldId="309"/>
            <ac:picMk id="5" creationId="{F545469A-F28E-938A-7633-40380C964286}"/>
          </ac:picMkLst>
        </pc:picChg>
        <pc:picChg chg="mod">
          <ac:chgData name="Louise Boorman" userId="6d182a3c-bbcb-421b-83cc-9aac07a64530" providerId="ADAL" clId="{CA2300F5-A227-42C2-B7BF-741FCDEFA8B0}" dt="2023-02-09T10:03:37.356" v="1356" actId="1076"/>
          <ac:picMkLst>
            <pc:docMk/>
            <pc:sldMk cId="3961613840" sldId="309"/>
            <ac:picMk id="6" creationId="{6365E05E-8AA0-3967-E7A7-3B281410CBBD}"/>
          </ac:picMkLst>
        </pc:picChg>
        <pc:picChg chg="mod">
          <ac:chgData name="Louise Boorman" userId="6d182a3c-bbcb-421b-83cc-9aac07a64530" providerId="ADAL" clId="{CA2300F5-A227-42C2-B7BF-741FCDEFA8B0}" dt="2023-02-09T09:41:19.846" v="1087" actId="1076"/>
          <ac:picMkLst>
            <pc:docMk/>
            <pc:sldMk cId="3961613840" sldId="309"/>
            <ac:picMk id="8" creationId="{8812751E-F85D-4C05-E500-93EFD3F1488D}"/>
          </ac:picMkLst>
        </pc:picChg>
        <pc:picChg chg="del mod">
          <ac:chgData name="Louise Boorman" userId="6d182a3c-bbcb-421b-83cc-9aac07a64530" providerId="ADAL" clId="{CA2300F5-A227-42C2-B7BF-741FCDEFA8B0}" dt="2023-02-09T09:52:48.838" v="1238" actId="478"/>
          <ac:picMkLst>
            <pc:docMk/>
            <pc:sldMk cId="3961613840" sldId="309"/>
            <ac:picMk id="17" creationId="{612ACA55-2983-F338-3093-F9765AF005D3}"/>
          </ac:picMkLst>
        </pc:picChg>
        <pc:picChg chg="del mod">
          <ac:chgData name="Louise Boorman" userId="6d182a3c-bbcb-421b-83cc-9aac07a64530" providerId="ADAL" clId="{CA2300F5-A227-42C2-B7BF-741FCDEFA8B0}" dt="2023-02-09T09:53:34.558" v="1242" actId="478"/>
          <ac:picMkLst>
            <pc:docMk/>
            <pc:sldMk cId="3961613840" sldId="309"/>
            <ac:picMk id="19" creationId="{74DB95EE-6119-D86E-9ADB-9197B15F7158}"/>
          </ac:picMkLst>
        </pc:picChg>
        <pc:picChg chg="del mod">
          <ac:chgData name="Louise Boorman" userId="6d182a3c-bbcb-421b-83cc-9aac07a64530" providerId="ADAL" clId="{CA2300F5-A227-42C2-B7BF-741FCDEFA8B0}" dt="2023-02-09T09:59:35.661" v="1248" actId="478"/>
          <ac:picMkLst>
            <pc:docMk/>
            <pc:sldMk cId="3961613840" sldId="309"/>
            <ac:picMk id="21" creationId="{23CC429B-45C1-7734-A856-985682AC21EF}"/>
          </ac:picMkLst>
        </pc:picChg>
        <pc:picChg chg="del mod">
          <ac:chgData name="Louise Boorman" userId="6d182a3c-bbcb-421b-83cc-9aac07a64530" providerId="ADAL" clId="{CA2300F5-A227-42C2-B7BF-741FCDEFA8B0}" dt="2023-02-09T09:54:37.888" v="1245" actId="478"/>
          <ac:picMkLst>
            <pc:docMk/>
            <pc:sldMk cId="3961613840" sldId="309"/>
            <ac:picMk id="27" creationId="{A7E00FDD-9295-051B-B1DC-74AD028E40DB}"/>
          </ac:picMkLst>
        </pc:picChg>
        <pc:picChg chg="mod">
          <ac:chgData name="Louise Boorman" userId="6d182a3c-bbcb-421b-83cc-9aac07a64530" providerId="ADAL" clId="{CA2300F5-A227-42C2-B7BF-741FCDEFA8B0}" dt="2023-02-09T10:03:09.260" v="1349" actId="1076"/>
          <ac:picMkLst>
            <pc:docMk/>
            <pc:sldMk cId="3961613840" sldId="309"/>
            <ac:picMk id="5122" creationId="{84BE2772-B302-F654-6A35-2AD179966771}"/>
          </ac:picMkLst>
        </pc:picChg>
        <pc:picChg chg="mod">
          <ac:chgData name="Louise Boorman" userId="6d182a3c-bbcb-421b-83cc-9aac07a64530" providerId="ADAL" clId="{CA2300F5-A227-42C2-B7BF-741FCDEFA8B0}" dt="2023-02-09T10:03:21.051" v="1353" actId="1076"/>
          <ac:picMkLst>
            <pc:docMk/>
            <pc:sldMk cId="3961613840" sldId="309"/>
            <ac:picMk id="5124" creationId="{570741A3-0F8D-A8FB-B3EE-0ED438B997D1}"/>
          </ac:picMkLst>
        </pc:picChg>
        <pc:picChg chg="mod">
          <ac:chgData name="Louise Boorman" userId="6d182a3c-bbcb-421b-83cc-9aac07a64530" providerId="ADAL" clId="{CA2300F5-A227-42C2-B7BF-741FCDEFA8B0}" dt="2023-02-09T10:03:18.467" v="1352" actId="1076"/>
          <ac:picMkLst>
            <pc:docMk/>
            <pc:sldMk cId="3961613840" sldId="309"/>
            <ac:picMk id="5132" creationId="{04346D19-6005-45F2-C73F-AD9750AD115B}"/>
          </ac:picMkLst>
        </pc:picChg>
      </pc:sldChg>
      <pc:sldChg chg="modSp mod">
        <pc:chgData name="Louise Boorman" userId="6d182a3c-bbcb-421b-83cc-9aac07a64530" providerId="ADAL" clId="{CA2300F5-A227-42C2-B7BF-741FCDEFA8B0}" dt="2023-02-09T08:55:17.292" v="87" actId="2710"/>
        <pc:sldMkLst>
          <pc:docMk/>
          <pc:sldMk cId="1069421235" sldId="310"/>
        </pc:sldMkLst>
        <pc:spChg chg="mod">
          <ac:chgData name="Louise Boorman" userId="6d182a3c-bbcb-421b-83cc-9aac07a64530" providerId="ADAL" clId="{CA2300F5-A227-42C2-B7BF-741FCDEFA8B0}" dt="2023-02-09T08:55:17.292" v="87" actId="2710"/>
          <ac:spMkLst>
            <pc:docMk/>
            <pc:sldMk cId="1069421235" sldId="310"/>
            <ac:spMk id="3" creationId="{00000000-0000-0000-0000-000000000000}"/>
          </ac:spMkLst>
        </pc:spChg>
      </pc:sldChg>
      <pc:sldChg chg="delSp modSp mod">
        <pc:chgData name="Louise Boorman" userId="6d182a3c-bbcb-421b-83cc-9aac07a64530" providerId="ADAL" clId="{CA2300F5-A227-42C2-B7BF-741FCDEFA8B0}" dt="2023-02-09T09:02:30.409" v="182" actId="1076"/>
        <pc:sldMkLst>
          <pc:docMk/>
          <pc:sldMk cId="990367923" sldId="311"/>
        </pc:sldMkLst>
        <pc:spChg chg="mod">
          <ac:chgData name="Louise Boorman" userId="6d182a3c-bbcb-421b-83cc-9aac07a64530" providerId="ADAL" clId="{CA2300F5-A227-42C2-B7BF-741FCDEFA8B0}" dt="2023-02-09T08:53:15.412" v="58" actId="1076"/>
          <ac:spMkLst>
            <pc:docMk/>
            <pc:sldMk cId="990367923" sldId="311"/>
            <ac:spMk id="3" creationId="{00000000-0000-0000-0000-000000000000}"/>
          </ac:spMkLst>
        </pc:spChg>
        <pc:spChg chg="mod">
          <ac:chgData name="Louise Boorman" userId="6d182a3c-bbcb-421b-83cc-9aac07a64530" providerId="ADAL" clId="{CA2300F5-A227-42C2-B7BF-741FCDEFA8B0}" dt="2023-02-09T09:02:30.409" v="182" actId="1076"/>
          <ac:spMkLst>
            <pc:docMk/>
            <pc:sldMk cId="990367923" sldId="311"/>
            <ac:spMk id="4" creationId="{30200857-817B-44BC-91D6-20C3F5E87117}"/>
          </ac:spMkLst>
        </pc:spChg>
        <pc:picChg chg="mod">
          <ac:chgData name="Louise Boorman" userId="6d182a3c-bbcb-421b-83cc-9aac07a64530" providerId="ADAL" clId="{CA2300F5-A227-42C2-B7BF-741FCDEFA8B0}" dt="2023-02-09T08:51:34.040" v="46" actId="1076"/>
          <ac:picMkLst>
            <pc:docMk/>
            <pc:sldMk cId="990367923" sldId="311"/>
            <ac:picMk id="2" creationId="{A1660526-5196-2718-85CD-523FD5DEF0D4}"/>
          </ac:picMkLst>
        </pc:picChg>
        <pc:picChg chg="del">
          <ac:chgData name="Louise Boorman" userId="6d182a3c-bbcb-421b-83cc-9aac07a64530" providerId="ADAL" clId="{CA2300F5-A227-42C2-B7BF-741FCDEFA8B0}" dt="2023-02-09T09:02:23.962" v="179" actId="478"/>
          <ac:picMkLst>
            <pc:docMk/>
            <pc:sldMk cId="990367923" sldId="311"/>
            <ac:picMk id="8" creationId="{9452D5F6-D8BA-4159-886E-F40222E7378B}"/>
          </ac:picMkLst>
        </pc:picChg>
        <pc:picChg chg="del">
          <ac:chgData name="Louise Boorman" userId="6d182a3c-bbcb-421b-83cc-9aac07a64530" providerId="ADAL" clId="{CA2300F5-A227-42C2-B7BF-741FCDEFA8B0}" dt="2023-02-09T09:02:24.864" v="180" actId="478"/>
          <ac:picMkLst>
            <pc:docMk/>
            <pc:sldMk cId="990367923" sldId="311"/>
            <ac:picMk id="9" creationId="{3DB12EA0-9CCC-4C96-B0D3-E50E73714AFE}"/>
          </ac:picMkLst>
        </pc:picChg>
      </pc:sldChg>
      <pc:sldChg chg="modSp mod">
        <pc:chgData name="Louise Boorman" userId="6d182a3c-bbcb-421b-83cc-9aac07a64530" providerId="ADAL" clId="{CA2300F5-A227-42C2-B7BF-741FCDEFA8B0}" dt="2023-02-09T09:45:00.568" v="1200" actId="692"/>
        <pc:sldMkLst>
          <pc:docMk/>
          <pc:sldMk cId="2335367024" sldId="312"/>
        </pc:sldMkLst>
        <pc:spChg chg="mod">
          <ac:chgData name="Louise Boorman" userId="6d182a3c-bbcb-421b-83cc-9aac07a64530" providerId="ADAL" clId="{CA2300F5-A227-42C2-B7BF-741FCDEFA8B0}" dt="2023-02-09T08:54:37.731" v="80" actId="207"/>
          <ac:spMkLst>
            <pc:docMk/>
            <pc:sldMk cId="2335367024" sldId="312"/>
            <ac:spMk id="2" creationId="{E959FCF5-0C82-4104-B477-373184CC0EAB}"/>
          </ac:spMkLst>
        </pc:spChg>
        <pc:spChg chg="mod">
          <ac:chgData name="Louise Boorman" userId="6d182a3c-bbcb-421b-83cc-9aac07a64530" providerId="ADAL" clId="{CA2300F5-A227-42C2-B7BF-741FCDEFA8B0}" dt="2023-02-09T08:54:16.216" v="73" actId="1076"/>
          <ac:spMkLst>
            <pc:docMk/>
            <pc:sldMk cId="2335367024" sldId="312"/>
            <ac:spMk id="3" creationId="{00000000-0000-0000-0000-000000000000}"/>
          </ac:spMkLst>
        </pc:spChg>
        <pc:spChg chg="mod">
          <ac:chgData name="Louise Boorman" userId="6d182a3c-bbcb-421b-83cc-9aac07a64530" providerId="ADAL" clId="{CA2300F5-A227-42C2-B7BF-741FCDEFA8B0}" dt="2023-02-09T08:54:27.437" v="77" actId="207"/>
          <ac:spMkLst>
            <pc:docMk/>
            <pc:sldMk cId="2335367024" sldId="312"/>
            <ac:spMk id="5" creationId="{1AFF55EA-910C-4ABC-A043-D72FB7461DA2}"/>
          </ac:spMkLst>
        </pc:spChg>
        <pc:spChg chg="mod">
          <ac:chgData name="Louise Boorman" userId="6d182a3c-bbcb-421b-83cc-9aac07a64530" providerId="ADAL" clId="{CA2300F5-A227-42C2-B7BF-741FCDEFA8B0}" dt="2023-02-09T08:54:43.051" v="82" actId="207"/>
          <ac:spMkLst>
            <pc:docMk/>
            <pc:sldMk cId="2335367024" sldId="312"/>
            <ac:spMk id="6" creationId="{D576DCFC-2A89-4D0D-A622-341BE0B21E4D}"/>
          </ac:spMkLst>
        </pc:spChg>
        <pc:picChg chg="mod">
          <ac:chgData name="Louise Boorman" userId="6d182a3c-bbcb-421b-83cc-9aac07a64530" providerId="ADAL" clId="{CA2300F5-A227-42C2-B7BF-741FCDEFA8B0}" dt="2023-02-09T08:54:20.798" v="75" actId="1076"/>
          <ac:picMkLst>
            <pc:docMk/>
            <pc:sldMk cId="2335367024" sldId="312"/>
            <ac:picMk id="4" creationId="{C5214F6A-4B1F-A886-6435-8901F9FCF167}"/>
          </ac:picMkLst>
        </pc:picChg>
        <pc:picChg chg="mod">
          <ac:chgData name="Louise Boorman" userId="6d182a3c-bbcb-421b-83cc-9aac07a64530" providerId="ADAL" clId="{CA2300F5-A227-42C2-B7BF-741FCDEFA8B0}" dt="2023-02-09T09:44:45.988" v="1186" actId="692"/>
          <ac:picMkLst>
            <pc:docMk/>
            <pc:sldMk cId="2335367024" sldId="312"/>
            <ac:picMk id="9" creationId="{B0382945-3C4B-45DD-87C8-242AC78DF6A1}"/>
          </ac:picMkLst>
        </pc:picChg>
        <pc:picChg chg="mod">
          <ac:chgData name="Louise Boorman" userId="6d182a3c-bbcb-421b-83cc-9aac07a64530" providerId="ADAL" clId="{CA2300F5-A227-42C2-B7BF-741FCDEFA8B0}" dt="2023-02-09T09:45:00.568" v="1200" actId="692"/>
          <ac:picMkLst>
            <pc:docMk/>
            <pc:sldMk cId="2335367024" sldId="312"/>
            <ac:picMk id="16" creationId="{607501A1-2C90-45B6-9EBE-8D36C44B78E0}"/>
          </ac:picMkLst>
        </pc:picChg>
        <pc:picChg chg="mod">
          <ac:chgData name="Louise Boorman" userId="6d182a3c-bbcb-421b-83cc-9aac07a64530" providerId="ADAL" clId="{CA2300F5-A227-42C2-B7BF-741FCDEFA8B0}" dt="2023-02-09T09:44:51.176" v="1193" actId="692"/>
          <ac:picMkLst>
            <pc:docMk/>
            <pc:sldMk cId="2335367024" sldId="312"/>
            <ac:picMk id="18" creationId="{2D8ABB0F-21E1-4067-B93F-531BEABB2ABD}"/>
          </ac:picMkLst>
        </pc:picChg>
      </pc:sldChg>
      <pc:sldChg chg="modSp mod modNotesTx">
        <pc:chgData name="Louise Boorman" userId="6d182a3c-bbcb-421b-83cc-9aac07a64530" providerId="ADAL" clId="{CA2300F5-A227-42C2-B7BF-741FCDEFA8B0}" dt="2023-02-09T09:10:38.198" v="554" actId="14100"/>
        <pc:sldMkLst>
          <pc:docMk/>
          <pc:sldMk cId="2185224516" sldId="313"/>
        </pc:sldMkLst>
        <pc:spChg chg="mod">
          <ac:chgData name="Louise Boorman" userId="6d182a3c-bbcb-421b-83cc-9aac07a64530" providerId="ADAL" clId="{CA2300F5-A227-42C2-B7BF-741FCDEFA8B0}" dt="2023-02-09T09:10:02.398" v="550" actId="404"/>
          <ac:spMkLst>
            <pc:docMk/>
            <pc:sldMk cId="2185224516" sldId="313"/>
            <ac:spMk id="3" creationId="{3B6954DF-BAD2-7FF5-DB1B-9B4A5FDE8BFA}"/>
          </ac:spMkLst>
        </pc:spChg>
        <pc:spChg chg="mod">
          <ac:chgData name="Louise Boorman" userId="6d182a3c-bbcb-421b-83cc-9aac07a64530" providerId="ADAL" clId="{CA2300F5-A227-42C2-B7BF-741FCDEFA8B0}" dt="2023-02-09T09:10:24.804" v="552" actId="404"/>
          <ac:spMkLst>
            <pc:docMk/>
            <pc:sldMk cId="2185224516" sldId="313"/>
            <ac:spMk id="5" creationId="{BEE3BCB7-ABAE-4AEA-4389-FD99FE9AEED3}"/>
          </ac:spMkLst>
        </pc:spChg>
        <pc:spChg chg="mod">
          <ac:chgData name="Louise Boorman" userId="6d182a3c-bbcb-421b-83cc-9aac07a64530" providerId="ADAL" clId="{CA2300F5-A227-42C2-B7BF-741FCDEFA8B0}" dt="2023-02-09T09:09:38.067" v="547" actId="1076"/>
          <ac:spMkLst>
            <pc:docMk/>
            <pc:sldMk cId="2185224516" sldId="313"/>
            <ac:spMk id="7" creationId="{6A5364F1-8490-9152-A4B1-6DFEC02F7488}"/>
          </ac:spMkLst>
        </pc:spChg>
        <pc:spChg chg="mod">
          <ac:chgData name="Louise Boorman" userId="6d182a3c-bbcb-421b-83cc-9aac07a64530" providerId="ADAL" clId="{CA2300F5-A227-42C2-B7BF-741FCDEFA8B0}" dt="2023-02-09T09:09:41.307" v="548" actId="1076"/>
          <ac:spMkLst>
            <pc:docMk/>
            <pc:sldMk cId="2185224516" sldId="313"/>
            <ac:spMk id="9" creationId="{C878DCA1-C542-A14A-C134-3A11EFA03A84}"/>
          </ac:spMkLst>
        </pc:spChg>
        <pc:spChg chg="mod">
          <ac:chgData name="Louise Boorman" userId="6d182a3c-bbcb-421b-83cc-9aac07a64530" providerId="ADAL" clId="{CA2300F5-A227-42C2-B7BF-741FCDEFA8B0}" dt="2023-02-09T09:10:09.763" v="551" actId="404"/>
          <ac:spMkLst>
            <pc:docMk/>
            <pc:sldMk cId="2185224516" sldId="313"/>
            <ac:spMk id="12" creationId="{7B31B7EC-A50D-C21E-99EF-B22134EA7EB6}"/>
          </ac:spMkLst>
        </pc:spChg>
        <pc:spChg chg="mod">
          <ac:chgData name="Louise Boorman" userId="6d182a3c-bbcb-421b-83cc-9aac07a64530" providerId="ADAL" clId="{CA2300F5-A227-42C2-B7BF-741FCDEFA8B0}" dt="2023-02-09T09:10:30.089" v="553" actId="404"/>
          <ac:spMkLst>
            <pc:docMk/>
            <pc:sldMk cId="2185224516" sldId="313"/>
            <ac:spMk id="16" creationId="{04541526-E5A6-0834-70BD-94230A2AE4B3}"/>
          </ac:spMkLst>
        </pc:spChg>
        <pc:picChg chg="mod">
          <ac:chgData name="Louise Boorman" userId="6d182a3c-bbcb-421b-83cc-9aac07a64530" providerId="ADAL" clId="{CA2300F5-A227-42C2-B7BF-741FCDEFA8B0}" dt="2023-02-09T09:09:44.262" v="549" actId="1076"/>
          <ac:picMkLst>
            <pc:docMk/>
            <pc:sldMk cId="2185224516" sldId="313"/>
            <ac:picMk id="8" creationId="{FB48AA58-E3EA-484C-1336-3A5CC9FD89B2}"/>
          </ac:picMkLst>
        </pc:picChg>
        <pc:picChg chg="mod">
          <ac:chgData name="Louise Boorman" userId="6d182a3c-bbcb-421b-83cc-9aac07a64530" providerId="ADAL" clId="{CA2300F5-A227-42C2-B7BF-741FCDEFA8B0}" dt="2023-02-09T09:09:35.285" v="546" actId="1076"/>
          <ac:picMkLst>
            <pc:docMk/>
            <pc:sldMk cId="2185224516" sldId="313"/>
            <ac:picMk id="10" creationId="{39453075-6AF6-9745-200B-C63CF9F0E75F}"/>
          </ac:picMkLst>
        </pc:picChg>
        <pc:picChg chg="mod">
          <ac:chgData name="Louise Boorman" userId="6d182a3c-bbcb-421b-83cc-9aac07a64530" providerId="ADAL" clId="{CA2300F5-A227-42C2-B7BF-741FCDEFA8B0}" dt="2023-02-09T09:10:38.198" v="554" actId="14100"/>
          <ac:picMkLst>
            <pc:docMk/>
            <pc:sldMk cId="2185224516" sldId="313"/>
            <ac:picMk id="33" creationId="{A74380C9-3740-C2C5-F839-133DACE5B6E8}"/>
          </ac:picMkLst>
        </pc:picChg>
      </pc:sldChg>
      <pc:sldChg chg="modSp mod modNotesTx">
        <pc:chgData name="Louise Boorman" userId="6d182a3c-bbcb-421b-83cc-9aac07a64530" providerId="ADAL" clId="{CA2300F5-A227-42C2-B7BF-741FCDEFA8B0}" dt="2023-02-09T09:15:21.656" v="602" actId="6549"/>
        <pc:sldMkLst>
          <pc:docMk/>
          <pc:sldMk cId="3608731184" sldId="314"/>
        </pc:sldMkLst>
        <pc:spChg chg="mod">
          <ac:chgData name="Louise Boorman" userId="6d182a3c-bbcb-421b-83cc-9aac07a64530" providerId="ADAL" clId="{CA2300F5-A227-42C2-B7BF-741FCDEFA8B0}" dt="2023-02-09T09:14:31.766" v="586" actId="6549"/>
          <ac:spMkLst>
            <pc:docMk/>
            <pc:sldMk cId="3608731184" sldId="314"/>
            <ac:spMk id="2" creationId="{00000000-0000-0000-0000-000000000000}"/>
          </ac:spMkLst>
        </pc:spChg>
        <pc:spChg chg="mod">
          <ac:chgData name="Louise Boorman" userId="6d182a3c-bbcb-421b-83cc-9aac07a64530" providerId="ADAL" clId="{CA2300F5-A227-42C2-B7BF-741FCDEFA8B0}" dt="2023-02-09T09:14:57.866" v="594" actId="6549"/>
          <ac:spMkLst>
            <pc:docMk/>
            <pc:sldMk cId="3608731184" sldId="314"/>
            <ac:spMk id="10" creationId="{C8E83914-A933-B984-8792-BD7802DCE7D0}"/>
          </ac:spMkLst>
        </pc:spChg>
        <pc:spChg chg="mod">
          <ac:chgData name="Louise Boorman" userId="6d182a3c-bbcb-421b-83cc-9aac07a64530" providerId="ADAL" clId="{CA2300F5-A227-42C2-B7BF-741FCDEFA8B0}" dt="2023-02-09T09:15:21.656" v="602" actId="6549"/>
          <ac:spMkLst>
            <pc:docMk/>
            <pc:sldMk cId="3608731184" sldId="314"/>
            <ac:spMk id="13" creationId="{6268FE7F-40F5-EDBF-8A15-18B9E00CFEB2}"/>
          </ac:spMkLst>
        </pc:spChg>
        <pc:spChg chg="mod">
          <ac:chgData name="Louise Boorman" userId="6d182a3c-bbcb-421b-83cc-9aac07a64530" providerId="ADAL" clId="{CA2300F5-A227-42C2-B7BF-741FCDEFA8B0}" dt="2023-02-09T09:15:06.210" v="597" actId="6549"/>
          <ac:spMkLst>
            <pc:docMk/>
            <pc:sldMk cId="3608731184" sldId="314"/>
            <ac:spMk id="14" creationId="{CE99C012-E1EC-B334-277D-5AF0F1CE7DEC}"/>
          </ac:spMkLst>
        </pc:spChg>
        <pc:spChg chg="mod">
          <ac:chgData name="Louise Boorman" userId="6d182a3c-bbcb-421b-83cc-9aac07a64530" providerId="ADAL" clId="{CA2300F5-A227-42C2-B7BF-741FCDEFA8B0}" dt="2023-02-09T09:14:50.718" v="591" actId="6549"/>
          <ac:spMkLst>
            <pc:docMk/>
            <pc:sldMk cId="3608731184" sldId="314"/>
            <ac:spMk id="16" creationId="{A08CAF3B-4440-267A-21F6-E6CBAED6DD9A}"/>
          </ac:spMkLst>
        </pc:spChg>
        <pc:picChg chg="mod">
          <ac:chgData name="Louise Boorman" userId="6d182a3c-bbcb-421b-83cc-9aac07a64530" providerId="ADAL" clId="{CA2300F5-A227-42C2-B7BF-741FCDEFA8B0}" dt="2023-02-09T09:14:41.048" v="589" actId="1076"/>
          <ac:picMkLst>
            <pc:docMk/>
            <pc:sldMk cId="3608731184" sldId="314"/>
            <ac:picMk id="4" creationId="{86881FFF-9DEF-A3A0-67B4-C0F3D5A523C5}"/>
          </ac:picMkLst>
        </pc:picChg>
        <pc:picChg chg="mod">
          <ac:chgData name="Louise Boorman" userId="6d182a3c-bbcb-421b-83cc-9aac07a64530" providerId="ADAL" clId="{CA2300F5-A227-42C2-B7BF-741FCDEFA8B0}" dt="2023-02-09T09:15:20.379" v="601" actId="1076"/>
          <ac:picMkLst>
            <pc:docMk/>
            <pc:sldMk cId="3608731184" sldId="314"/>
            <ac:picMk id="7" creationId="{C7016072-E06E-E755-A21E-B845D067D629}"/>
          </ac:picMkLst>
        </pc:picChg>
        <pc:picChg chg="mod">
          <ac:chgData name="Louise Boorman" userId="6d182a3c-bbcb-421b-83cc-9aac07a64530" providerId="ADAL" clId="{CA2300F5-A227-42C2-B7BF-741FCDEFA8B0}" dt="2023-02-09T09:15:04.856" v="596" actId="1076"/>
          <ac:picMkLst>
            <pc:docMk/>
            <pc:sldMk cId="3608731184" sldId="314"/>
            <ac:picMk id="15" creationId="{D4EA607E-13DC-6F33-03A0-0E4645679BCB}"/>
          </ac:picMkLst>
        </pc:picChg>
        <pc:picChg chg="mod">
          <ac:chgData name="Louise Boorman" userId="6d182a3c-bbcb-421b-83cc-9aac07a64530" providerId="ADAL" clId="{CA2300F5-A227-42C2-B7BF-741FCDEFA8B0}" dt="2023-02-09T09:14:56.699" v="593" actId="1076"/>
          <ac:picMkLst>
            <pc:docMk/>
            <pc:sldMk cId="3608731184" sldId="314"/>
            <ac:picMk id="18" creationId="{ABCE4BB3-B3BA-D59F-76E4-73713820BD3F}"/>
          </ac:picMkLst>
        </pc:picChg>
        <pc:picChg chg="mod">
          <ac:chgData name="Louise Boorman" userId="6d182a3c-bbcb-421b-83cc-9aac07a64530" providerId="ADAL" clId="{CA2300F5-A227-42C2-B7BF-741FCDEFA8B0}" dt="2023-02-09T09:14:45.614" v="590" actId="1076"/>
          <ac:picMkLst>
            <pc:docMk/>
            <pc:sldMk cId="3608731184" sldId="314"/>
            <ac:picMk id="19" creationId="{A8692A65-C411-749F-439B-F133D6E223E0}"/>
          </ac:picMkLst>
        </pc:picChg>
      </pc:sldChg>
      <pc:sldChg chg="modSp mod modNotesTx">
        <pc:chgData name="Louise Boorman" userId="6d182a3c-bbcb-421b-83cc-9aac07a64530" providerId="ADAL" clId="{CA2300F5-A227-42C2-B7BF-741FCDEFA8B0}" dt="2023-02-09T09:15:34.319" v="604" actId="1076"/>
        <pc:sldMkLst>
          <pc:docMk/>
          <pc:sldMk cId="1339869691" sldId="315"/>
        </pc:sldMkLst>
        <pc:spChg chg="mod">
          <ac:chgData name="Louise Boorman" userId="6d182a3c-bbcb-421b-83cc-9aac07a64530" providerId="ADAL" clId="{CA2300F5-A227-42C2-B7BF-741FCDEFA8B0}" dt="2023-02-09T09:14:10.883" v="581" actId="6549"/>
          <ac:spMkLst>
            <pc:docMk/>
            <pc:sldMk cId="1339869691" sldId="315"/>
            <ac:spMk id="2" creationId="{00000000-0000-0000-0000-000000000000}"/>
          </ac:spMkLst>
        </pc:spChg>
        <pc:picChg chg="mod">
          <ac:chgData name="Louise Boorman" userId="6d182a3c-bbcb-421b-83cc-9aac07a64530" providerId="ADAL" clId="{CA2300F5-A227-42C2-B7BF-741FCDEFA8B0}" dt="2023-02-09T09:15:34.319" v="604" actId="1076"/>
          <ac:picMkLst>
            <pc:docMk/>
            <pc:sldMk cId="1339869691" sldId="315"/>
            <ac:picMk id="4" creationId="{86881FFF-9DEF-A3A0-67B4-C0F3D5A523C5}"/>
          </ac:picMkLst>
        </pc:picChg>
      </pc:sldChg>
      <pc:sldChg chg="addSp delSp modSp mod delAnim">
        <pc:chgData name="Louise Boorman" userId="6d182a3c-bbcb-421b-83cc-9aac07a64530" providerId="ADAL" clId="{CA2300F5-A227-42C2-B7BF-741FCDEFA8B0}" dt="2023-02-09T09:42:34.193" v="1107" actId="692"/>
        <pc:sldMkLst>
          <pc:docMk/>
          <pc:sldMk cId="2836164468" sldId="316"/>
        </pc:sldMkLst>
        <pc:spChg chg="add mod">
          <ac:chgData name="Louise Boorman" userId="6d182a3c-bbcb-421b-83cc-9aac07a64530" providerId="ADAL" clId="{CA2300F5-A227-42C2-B7BF-741FCDEFA8B0}" dt="2023-02-09T09:20:00.875" v="754" actId="403"/>
          <ac:spMkLst>
            <pc:docMk/>
            <pc:sldMk cId="2836164468" sldId="316"/>
            <ac:spMk id="3" creationId="{DBD49D60-3306-A018-53EB-C6D9C90A8B66}"/>
          </ac:spMkLst>
        </pc:spChg>
        <pc:spChg chg="mod">
          <ac:chgData name="Louise Boorman" userId="6d182a3c-bbcb-421b-83cc-9aac07a64530" providerId="ADAL" clId="{CA2300F5-A227-42C2-B7BF-741FCDEFA8B0}" dt="2023-02-09T09:20:29.003" v="756" actId="1076"/>
          <ac:spMkLst>
            <pc:docMk/>
            <pc:sldMk cId="2836164468" sldId="316"/>
            <ac:spMk id="6" creationId="{F2694A24-E61C-96B5-910D-4F6951553E98}"/>
          </ac:spMkLst>
        </pc:spChg>
        <pc:spChg chg="add mod">
          <ac:chgData name="Louise Boorman" userId="6d182a3c-bbcb-421b-83cc-9aac07a64530" providerId="ADAL" clId="{CA2300F5-A227-42C2-B7BF-741FCDEFA8B0}" dt="2023-02-09T09:20:54.787" v="773" actId="1076"/>
          <ac:spMkLst>
            <pc:docMk/>
            <pc:sldMk cId="2836164468" sldId="316"/>
            <ac:spMk id="9" creationId="{C4F6CE1D-3F10-5FD8-EABD-E4537060BEC4}"/>
          </ac:spMkLst>
        </pc:spChg>
        <pc:picChg chg="mod">
          <ac:chgData name="Louise Boorman" userId="6d182a3c-bbcb-421b-83cc-9aac07a64530" providerId="ADAL" clId="{CA2300F5-A227-42C2-B7BF-741FCDEFA8B0}" dt="2023-02-09T09:42:34.193" v="1107" actId="692"/>
          <ac:picMkLst>
            <pc:docMk/>
            <pc:sldMk cId="2836164468" sldId="316"/>
            <ac:picMk id="2" creationId="{1AA09D09-60C9-403F-97C7-C1596F3763F2}"/>
          </ac:picMkLst>
        </pc:picChg>
        <pc:picChg chg="del">
          <ac:chgData name="Louise Boorman" userId="6d182a3c-bbcb-421b-83cc-9aac07a64530" providerId="ADAL" clId="{CA2300F5-A227-42C2-B7BF-741FCDEFA8B0}" dt="2023-02-09T09:18:30.786" v="671" actId="478"/>
          <ac:picMkLst>
            <pc:docMk/>
            <pc:sldMk cId="2836164468" sldId="316"/>
            <ac:picMk id="5" creationId="{16F07AE4-5781-D9C7-8E23-1555EF615FE8}"/>
          </ac:picMkLst>
        </pc:picChg>
        <pc:picChg chg="del">
          <ac:chgData name="Louise Boorman" userId="6d182a3c-bbcb-421b-83cc-9aac07a64530" providerId="ADAL" clId="{CA2300F5-A227-42C2-B7BF-741FCDEFA8B0}" dt="2023-02-09T09:00:02.273" v="174" actId="21"/>
          <ac:picMkLst>
            <pc:docMk/>
            <pc:sldMk cId="2836164468" sldId="316"/>
            <ac:picMk id="8" creationId="{F62A623F-C72E-FB5B-04A9-B857CDF90775}"/>
          </ac:picMkLst>
        </pc:picChg>
        <pc:picChg chg="mod">
          <ac:chgData name="Louise Boorman" userId="6d182a3c-bbcb-421b-83cc-9aac07a64530" providerId="ADAL" clId="{CA2300F5-A227-42C2-B7BF-741FCDEFA8B0}" dt="2023-02-09T09:42:25.630" v="1100" actId="692"/>
          <ac:picMkLst>
            <pc:docMk/>
            <pc:sldMk cId="2836164468" sldId="316"/>
            <ac:picMk id="5122" creationId="{A62CDEAC-E0A5-9CFF-F3BA-DF164D0D9A2D}"/>
          </ac:picMkLst>
        </pc:picChg>
      </pc:sldChg>
      <pc:sldChg chg="addSp delSp modSp mod">
        <pc:chgData name="Louise Boorman" userId="6d182a3c-bbcb-421b-83cc-9aac07a64530" providerId="ADAL" clId="{CA2300F5-A227-42C2-B7BF-741FCDEFA8B0}" dt="2023-02-09T09:38:07.133" v="1056" actId="403"/>
        <pc:sldMkLst>
          <pc:docMk/>
          <pc:sldMk cId="329732305" sldId="317"/>
        </pc:sldMkLst>
        <pc:spChg chg="mod">
          <ac:chgData name="Louise Boorman" userId="6d182a3c-bbcb-421b-83cc-9aac07a64530" providerId="ADAL" clId="{CA2300F5-A227-42C2-B7BF-741FCDEFA8B0}" dt="2023-02-09T09:38:03.332" v="1055" actId="1076"/>
          <ac:spMkLst>
            <pc:docMk/>
            <pc:sldMk cId="329732305" sldId="317"/>
            <ac:spMk id="3" creationId="{00000000-0000-0000-0000-000000000000}"/>
          </ac:spMkLst>
        </pc:spChg>
        <pc:spChg chg="add mod">
          <ac:chgData name="Louise Boorman" userId="6d182a3c-bbcb-421b-83cc-9aac07a64530" providerId="ADAL" clId="{CA2300F5-A227-42C2-B7BF-741FCDEFA8B0}" dt="2023-02-09T09:38:07.133" v="1056" actId="403"/>
          <ac:spMkLst>
            <pc:docMk/>
            <pc:sldMk cId="329732305" sldId="317"/>
            <ac:spMk id="5" creationId="{F6951804-10B2-FDD3-F0DA-7FE0A7053C1F}"/>
          </ac:spMkLst>
        </pc:spChg>
        <pc:picChg chg="del">
          <ac:chgData name="Louise Boorman" userId="6d182a3c-bbcb-421b-83cc-9aac07a64530" providerId="ADAL" clId="{CA2300F5-A227-42C2-B7BF-741FCDEFA8B0}" dt="2023-02-09T09:35:25.766" v="795" actId="478"/>
          <ac:picMkLst>
            <pc:docMk/>
            <pc:sldMk cId="329732305" sldId="317"/>
            <ac:picMk id="4" creationId="{BE5DEAF8-A479-001E-8F03-7A2DC32B34BF}"/>
          </ac:picMkLst>
        </pc:picChg>
      </pc:sldChg>
      <pc:sldChg chg="delSp modSp mod">
        <pc:chgData name="Louise Boorman" userId="6d182a3c-bbcb-421b-83cc-9aac07a64530" providerId="ADAL" clId="{CA2300F5-A227-42C2-B7BF-741FCDEFA8B0}" dt="2023-02-09T09:38:50.435" v="1064" actId="6549"/>
        <pc:sldMkLst>
          <pc:docMk/>
          <pc:sldMk cId="2089568941" sldId="318"/>
        </pc:sldMkLst>
        <pc:spChg chg="mod">
          <ac:chgData name="Louise Boorman" userId="6d182a3c-bbcb-421b-83cc-9aac07a64530" providerId="ADAL" clId="{CA2300F5-A227-42C2-B7BF-741FCDEFA8B0}" dt="2023-02-09T09:38:50.435" v="1064" actId="6549"/>
          <ac:spMkLst>
            <pc:docMk/>
            <pc:sldMk cId="2089568941" sldId="318"/>
            <ac:spMk id="4" creationId="{7DCE0A02-7E15-125A-6183-10186F6072C9}"/>
          </ac:spMkLst>
        </pc:spChg>
        <pc:graphicFrameChg chg="del">
          <ac:chgData name="Louise Boorman" userId="6d182a3c-bbcb-421b-83cc-9aac07a64530" providerId="ADAL" clId="{CA2300F5-A227-42C2-B7BF-741FCDEFA8B0}" dt="2023-02-09T09:34:45.409" v="794" actId="478"/>
          <ac:graphicFrameMkLst>
            <pc:docMk/>
            <pc:sldMk cId="2089568941" sldId="318"/>
            <ac:graphicFrameMk id="18" creationId="{C084C511-74A6-FC09-7A51-ACD0F0FD681C}"/>
          </ac:graphicFrameMkLst>
        </pc:graphicFrameChg>
        <pc:picChg chg="del">
          <ac:chgData name="Louise Boorman" userId="6d182a3c-bbcb-421b-83cc-9aac07a64530" providerId="ADAL" clId="{CA2300F5-A227-42C2-B7BF-741FCDEFA8B0}" dt="2023-02-09T09:34:32.478" v="780" actId="478"/>
          <ac:picMkLst>
            <pc:docMk/>
            <pc:sldMk cId="2089568941" sldId="318"/>
            <ac:picMk id="3" creationId="{DD5F9B4E-3AA0-592E-C981-8D1ABF5539F5}"/>
          </ac:picMkLst>
        </pc:picChg>
        <pc:picChg chg="mod">
          <ac:chgData name="Louise Boorman" userId="6d182a3c-bbcb-421b-83cc-9aac07a64530" providerId="ADAL" clId="{CA2300F5-A227-42C2-B7BF-741FCDEFA8B0}" dt="2023-02-09T09:38:43.780" v="1062" actId="1076"/>
          <ac:picMkLst>
            <pc:docMk/>
            <pc:sldMk cId="2089568941" sldId="318"/>
            <ac:picMk id="8" creationId="{06F6D28C-E5CE-C7C6-7C86-F98D6ADE3F8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7F6055-DC05-4A54-9BA9-EFFF5B00B881}" type="datetimeFigureOut">
              <a:rPr lang="en-GB" smtClean="0"/>
              <a:t>09/02/2023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C492A3-45ED-4839-B4CF-E37D194EB4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04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7C3137-A4BF-4DBE-8D8D-045A48BACFA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206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7C3137-A4BF-4DBE-8D8D-045A48BACFAA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997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7C3137-A4BF-4DBE-8D8D-045A48BACFAA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423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492A3-45ED-4839-B4CF-E37D194EB447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754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7C3137-A4BF-4DBE-8D8D-045A48BACFAA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650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C3137-A4BF-4DBE-8D8D-045A48BACFAA}" type="slidenum">
              <a:rPr lang="en-GB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509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7C3137-A4BF-4DBE-8D8D-045A48BACFAA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831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C3137-A4BF-4DBE-8D8D-045A48BACFAA}" type="slidenum">
              <a:rPr lang="en-GB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19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C3137-A4BF-4DBE-8D8D-045A48BACFAA}" type="slidenum"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51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C3137-A4BF-4DBE-8D8D-045A48BACFAA}" type="slidenum"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876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492A3-45ED-4839-B4CF-E37D194EB447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2706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7C3137-A4BF-4DBE-8D8D-045A48BACFAA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993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142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5689"/>
            </a:lvl1pPr>
            <a:lvl2pPr marL="1083720" indent="0" algn="ctr">
              <a:buNone/>
              <a:defRPr sz="4741"/>
            </a:lvl2pPr>
            <a:lvl3pPr marL="2167439" indent="0" algn="ctr">
              <a:buNone/>
              <a:defRPr sz="4267"/>
            </a:lvl3pPr>
            <a:lvl4pPr marL="3251159" indent="0" algn="ctr">
              <a:buNone/>
              <a:defRPr sz="3792"/>
            </a:lvl4pPr>
            <a:lvl5pPr marL="4334880" indent="0" algn="ctr">
              <a:buNone/>
              <a:defRPr sz="3792"/>
            </a:lvl5pPr>
            <a:lvl6pPr marL="5418599" indent="0" algn="ctr">
              <a:buNone/>
              <a:defRPr sz="3792"/>
            </a:lvl6pPr>
            <a:lvl7pPr marL="6502319" indent="0" algn="ctr">
              <a:buNone/>
              <a:defRPr sz="3792"/>
            </a:lvl7pPr>
            <a:lvl8pPr marL="7586038" indent="0" algn="ctr">
              <a:buNone/>
              <a:defRPr sz="3792"/>
            </a:lvl8pPr>
            <a:lvl9pPr marL="8669758" indent="0" algn="ctr">
              <a:buNone/>
              <a:defRPr sz="379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64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90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055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1"/>
            <a:ext cx="12191992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499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8" y="1692"/>
            <a:ext cx="12185981" cy="685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60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19C284-0A92-5347-897D-AD8BBA1AF7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9" y="1694"/>
            <a:ext cx="12185979" cy="685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39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19C284-0A92-5347-897D-AD8BBA1AF7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9" y="1694"/>
            <a:ext cx="12185979" cy="685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865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9" y="1692"/>
            <a:ext cx="12185979" cy="685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11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7189B0-A5B4-4634-B817-62379BA98A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69" y="0"/>
            <a:ext cx="3021732" cy="126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84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2227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ont cover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C5B5CB-0208-477C-8F38-A0020A7C01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54" y="5877272"/>
            <a:ext cx="2372173" cy="7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BB3BED-194F-497F-95D9-C67C25BD61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733" y="5877272"/>
            <a:ext cx="96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84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2490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A7A616-4C7E-49E8-B281-27925047E0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69" y="0"/>
            <a:ext cx="3021732" cy="126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91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rush strok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0270D5-54BA-42FF-A51E-F63DC46ABB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69" y="0"/>
            <a:ext cx="3021732" cy="126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244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825822-59CC-4128-97E2-8C145FBE4A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69" y="0"/>
            <a:ext cx="3021732" cy="126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662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7189B0-A5B4-4634-B817-62379BA98A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69" y="0"/>
            <a:ext cx="3021732" cy="126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859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19C284-0A92-5347-897D-AD8BBA1AF7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9" y="1694"/>
            <a:ext cx="12185979" cy="685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760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142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5689">
                <a:solidFill>
                  <a:schemeClr val="tx1">
                    <a:tint val="75000"/>
                  </a:schemeClr>
                </a:solidFill>
              </a:defRPr>
            </a:lvl1pPr>
            <a:lvl2pPr marL="1083720" indent="0">
              <a:buNone/>
              <a:defRPr sz="4741">
                <a:solidFill>
                  <a:schemeClr val="tx1">
                    <a:tint val="75000"/>
                  </a:schemeClr>
                </a:solidFill>
              </a:defRPr>
            </a:lvl2pPr>
            <a:lvl3pPr marL="2167439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3pPr>
            <a:lvl4pPr marL="3251159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4pPr>
            <a:lvl5pPr marL="4334880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5pPr>
            <a:lvl6pPr marL="5418599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6pPr>
            <a:lvl7pPr marL="6502319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7pPr>
            <a:lvl8pPr marL="7586038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8pPr>
            <a:lvl9pPr marL="8669758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525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65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5689" b="1"/>
            </a:lvl1pPr>
            <a:lvl2pPr marL="1083720" indent="0">
              <a:buNone/>
              <a:defRPr sz="4741" b="1"/>
            </a:lvl2pPr>
            <a:lvl3pPr marL="2167439" indent="0">
              <a:buNone/>
              <a:defRPr sz="4267" b="1"/>
            </a:lvl3pPr>
            <a:lvl4pPr marL="3251159" indent="0">
              <a:buNone/>
              <a:defRPr sz="3792" b="1"/>
            </a:lvl4pPr>
            <a:lvl5pPr marL="4334880" indent="0">
              <a:buNone/>
              <a:defRPr sz="3792" b="1"/>
            </a:lvl5pPr>
            <a:lvl6pPr marL="5418599" indent="0">
              <a:buNone/>
              <a:defRPr sz="3792" b="1"/>
            </a:lvl6pPr>
            <a:lvl7pPr marL="6502319" indent="0">
              <a:buNone/>
              <a:defRPr sz="3792" b="1"/>
            </a:lvl7pPr>
            <a:lvl8pPr marL="7586038" indent="0">
              <a:buNone/>
              <a:defRPr sz="3792" b="1"/>
            </a:lvl8pPr>
            <a:lvl9pPr marL="8669758" indent="0">
              <a:buNone/>
              <a:defRPr sz="37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5689" b="1"/>
            </a:lvl1pPr>
            <a:lvl2pPr marL="1083720" indent="0">
              <a:buNone/>
              <a:defRPr sz="4741" b="1"/>
            </a:lvl2pPr>
            <a:lvl3pPr marL="2167439" indent="0">
              <a:buNone/>
              <a:defRPr sz="4267" b="1"/>
            </a:lvl3pPr>
            <a:lvl4pPr marL="3251159" indent="0">
              <a:buNone/>
              <a:defRPr sz="3792" b="1"/>
            </a:lvl4pPr>
            <a:lvl5pPr marL="4334880" indent="0">
              <a:buNone/>
              <a:defRPr sz="3792" b="1"/>
            </a:lvl5pPr>
            <a:lvl6pPr marL="5418599" indent="0">
              <a:buNone/>
              <a:defRPr sz="3792" b="1"/>
            </a:lvl6pPr>
            <a:lvl7pPr marL="6502319" indent="0">
              <a:buNone/>
              <a:defRPr sz="3792" b="1"/>
            </a:lvl7pPr>
            <a:lvl8pPr marL="7586038" indent="0">
              <a:buNone/>
              <a:defRPr sz="3792" b="1"/>
            </a:lvl8pPr>
            <a:lvl9pPr marL="8669758" indent="0">
              <a:buNone/>
              <a:defRPr sz="37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77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60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521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75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7585"/>
            </a:lvl1pPr>
            <a:lvl2pPr>
              <a:defRPr sz="6637"/>
            </a:lvl2pPr>
            <a:lvl3pPr>
              <a:defRPr sz="5689"/>
            </a:lvl3pPr>
            <a:lvl4pPr>
              <a:defRPr sz="4741"/>
            </a:lvl4pPr>
            <a:lvl5pPr>
              <a:defRPr sz="4741"/>
            </a:lvl5pPr>
            <a:lvl6pPr>
              <a:defRPr sz="4741"/>
            </a:lvl6pPr>
            <a:lvl7pPr>
              <a:defRPr sz="4741"/>
            </a:lvl7pPr>
            <a:lvl8pPr>
              <a:defRPr sz="4741"/>
            </a:lvl8pPr>
            <a:lvl9pPr>
              <a:defRPr sz="474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3792"/>
            </a:lvl1pPr>
            <a:lvl2pPr marL="1083720" indent="0">
              <a:buNone/>
              <a:defRPr sz="3319"/>
            </a:lvl2pPr>
            <a:lvl3pPr marL="2167439" indent="0">
              <a:buNone/>
              <a:defRPr sz="2844"/>
            </a:lvl3pPr>
            <a:lvl4pPr marL="3251159" indent="0">
              <a:buNone/>
              <a:defRPr sz="2371"/>
            </a:lvl4pPr>
            <a:lvl5pPr marL="4334880" indent="0">
              <a:buNone/>
              <a:defRPr sz="2371"/>
            </a:lvl5pPr>
            <a:lvl6pPr marL="5418599" indent="0">
              <a:buNone/>
              <a:defRPr sz="2371"/>
            </a:lvl6pPr>
            <a:lvl7pPr marL="6502319" indent="0">
              <a:buNone/>
              <a:defRPr sz="2371"/>
            </a:lvl7pPr>
            <a:lvl8pPr marL="7586038" indent="0">
              <a:buNone/>
              <a:defRPr sz="2371"/>
            </a:lvl8pPr>
            <a:lvl9pPr marL="8669758" indent="0">
              <a:buNone/>
              <a:defRPr sz="237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207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75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7585"/>
            </a:lvl1pPr>
            <a:lvl2pPr marL="1083720" indent="0">
              <a:buNone/>
              <a:defRPr sz="6637"/>
            </a:lvl2pPr>
            <a:lvl3pPr marL="2167439" indent="0">
              <a:buNone/>
              <a:defRPr sz="5689"/>
            </a:lvl3pPr>
            <a:lvl4pPr marL="3251159" indent="0">
              <a:buNone/>
              <a:defRPr sz="4741"/>
            </a:lvl4pPr>
            <a:lvl5pPr marL="4334880" indent="0">
              <a:buNone/>
              <a:defRPr sz="4741"/>
            </a:lvl5pPr>
            <a:lvl6pPr marL="5418599" indent="0">
              <a:buNone/>
              <a:defRPr sz="4741"/>
            </a:lvl6pPr>
            <a:lvl7pPr marL="6502319" indent="0">
              <a:buNone/>
              <a:defRPr sz="4741"/>
            </a:lvl7pPr>
            <a:lvl8pPr marL="7586038" indent="0">
              <a:buNone/>
              <a:defRPr sz="4741"/>
            </a:lvl8pPr>
            <a:lvl9pPr marL="8669758" indent="0">
              <a:buNone/>
              <a:defRPr sz="474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3792"/>
            </a:lvl1pPr>
            <a:lvl2pPr marL="1083720" indent="0">
              <a:buNone/>
              <a:defRPr sz="3319"/>
            </a:lvl2pPr>
            <a:lvl3pPr marL="2167439" indent="0">
              <a:buNone/>
              <a:defRPr sz="2844"/>
            </a:lvl3pPr>
            <a:lvl4pPr marL="3251159" indent="0">
              <a:buNone/>
              <a:defRPr sz="2371"/>
            </a:lvl4pPr>
            <a:lvl5pPr marL="4334880" indent="0">
              <a:buNone/>
              <a:defRPr sz="2371"/>
            </a:lvl5pPr>
            <a:lvl6pPr marL="5418599" indent="0">
              <a:buNone/>
              <a:defRPr sz="2371"/>
            </a:lvl6pPr>
            <a:lvl7pPr marL="6502319" indent="0">
              <a:buNone/>
              <a:defRPr sz="2371"/>
            </a:lvl7pPr>
            <a:lvl8pPr marL="7586038" indent="0">
              <a:buNone/>
              <a:defRPr sz="2371"/>
            </a:lvl8pPr>
            <a:lvl9pPr marL="8669758" indent="0">
              <a:buNone/>
              <a:defRPr sz="237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48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4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85" r:id="rId17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53ADF6-04E1-4C88-BAD7-5B1D63F6922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69" y="0"/>
            <a:ext cx="3021732" cy="126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44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9.pn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oRXq7kBO-3A?feature=oembed" TargetMode="Externa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7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ullabytrust.org.uk/safer-sleep-advice/baby-check-app/" TargetMode="Externa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4.pn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4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4.png"/><Relationship Id="rId5" Type="http://schemas.openxmlformats.org/officeDocument/2006/relationships/image" Target="../media/image44.png"/><Relationship Id="rId4" Type="http://schemas.openxmlformats.org/officeDocument/2006/relationships/hyperlink" Target="https://www.unicef.org.uk/babyfriendly/baby-friendly-resources/relationship-building-resources/meeting-baby-for-the-first-time-video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hyperlink" Target="https://www.bestbeginnings.org.uk/" TargetMode="External"/><Relationship Id="rId2" Type="http://schemas.openxmlformats.org/officeDocument/2006/relationships/video" Target="../media/media13.mov"/><Relationship Id="rId1" Type="http://schemas.microsoft.com/office/2007/relationships/media" Target="../media/media13.mov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5.wav"/><Relationship Id="rId7" Type="http://schemas.openxmlformats.org/officeDocument/2006/relationships/image" Target="../media/image48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21.xml"/><Relationship Id="rId4" Type="http://schemas.openxmlformats.org/officeDocument/2006/relationships/audio" Target="../media/media15.wav"/><Relationship Id="rId9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4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hs.uk/start4life" TargetMode="External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jpeg"/><Relationship Id="rId11" Type="http://schemas.openxmlformats.org/officeDocument/2006/relationships/hyperlink" Target="https://www.firststepsnutrition.org/" TargetMode="External"/><Relationship Id="rId5" Type="http://schemas.openxmlformats.org/officeDocument/2006/relationships/image" Target="../media/image53.png"/><Relationship Id="rId10" Type="http://schemas.openxmlformats.org/officeDocument/2006/relationships/hyperlink" Target="https://www.laleche.org.uk/" TargetMode="External"/><Relationship Id="rId4" Type="http://schemas.openxmlformats.org/officeDocument/2006/relationships/image" Target="../media/image52.png"/><Relationship Id="rId9" Type="http://schemas.openxmlformats.org/officeDocument/2006/relationships/hyperlink" Target="https://www.unicef.org.uk/babyfriendly/support-for-parents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cypf.berkshirehealthcare.nhs.uk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office.com/Pages/ResponsePage.aspx?id=a2ektcThCEyAqc80otZzJFtv8IMegYFIv0fm6r93g8dUOEI2SDNJVTkyMVIzSkkxWThTMzdPWUc1Ty4u&amp;wdLOR=c92F7BB46-C147-4CCC-9667-CEE872D69450" TargetMode="Externa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7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39350" y="1892829"/>
            <a:ext cx="1133051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GB" altLang="en-US" sz="6400" b="1" dirty="0">
                <a:solidFill>
                  <a:srgbClr val="78BE20"/>
                </a:solidFill>
                <a:latin typeface="Arial"/>
                <a:ea typeface="ＭＳ Ｐゴシック"/>
                <a:cs typeface="Arial"/>
              </a:rPr>
              <a:t>You &amp; Your Baby:  </a:t>
            </a:r>
            <a:r>
              <a:rPr lang="en-GB" altLang="en-US" sz="6400" dirty="0">
                <a:solidFill>
                  <a:srgbClr val="78BE20"/>
                </a:solidFill>
                <a:latin typeface="Arial"/>
                <a:ea typeface="ＭＳ Ｐゴシック"/>
                <a:cs typeface="Arial"/>
              </a:rPr>
              <a:t> </a:t>
            </a:r>
            <a:endParaRPr lang="en-GB" altLang="en-US" sz="6400" dirty="0">
              <a:solidFill>
                <a:srgbClr val="78BE20"/>
              </a:solidFill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659533" y="5798423"/>
            <a:ext cx="111273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1219170">
              <a:spcBef>
                <a:spcPct val="0"/>
              </a:spcBef>
              <a:buNone/>
            </a:pPr>
            <a:r>
              <a:rPr lang="en-GB" altLang="en-US" sz="2400">
                <a:solidFill>
                  <a:srgbClr val="78BE20"/>
                </a:solidFill>
              </a:rPr>
              <a:t>Brought to you by your </a:t>
            </a:r>
          </a:p>
          <a:p>
            <a:pPr algn="r" defTabSz="1219170">
              <a:spcBef>
                <a:spcPct val="0"/>
              </a:spcBef>
              <a:buNone/>
            </a:pPr>
            <a:r>
              <a:rPr lang="en-GB" altLang="en-US" sz="2400">
                <a:solidFill>
                  <a:srgbClr val="78BE20"/>
                </a:solidFill>
              </a:rPr>
              <a:t>Health Visiting Team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937756F8-C004-8255-66B8-F39D8C7E5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350" y="3000826"/>
            <a:ext cx="11330516" cy="1302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1219170">
              <a:lnSpc>
                <a:spcPts val="9200"/>
              </a:lnSpc>
              <a:spcBef>
                <a:spcPct val="0"/>
              </a:spcBef>
              <a:buNone/>
            </a:pPr>
            <a:r>
              <a:rPr lang="en-GB" altLang="en-US" sz="8000" b="1" dirty="0">
                <a:solidFill>
                  <a:prstClr val="white"/>
                </a:solidFill>
                <a:cs typeface="Arial"/>
              </a:rPr>
              <a:t>Antenatal Presentation 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DAE44C-C29F-58D8-0ADB-30ABDD9084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60424" y="4641039"/>
            <a:ext cx="406400" cy="27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345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93214" y="431480"/>
            <a:ext cx="862806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200" b="1" dirty="0">
                <a:solidFill>
                  <a:srgbClr val="78BE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Helping your baby’s early development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59FCF5-0C82-4104-B477-373184CC0EAB}"/>
              </a:ext>
            </a:extLst>
          </p:cNvPr>
          <p:cNvSpPr txBox="1"/>
          <p:nvPr/>
        </p:nvSpPr>
        <p:spPr>
          <a:xfrm>
            <a:off x="429290" y="1385841"/>
            <a:ext cx="51125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b="1" dirty="0">
                <a:solidFill>
                  <a:srgbClr val="005EB8"/>
                </a:solidFill>
                <a:latin typeface="Arial" charset="0"/>
                <a:ea typeface="ＭＳ Ｐゴシック" pitchFamily="34" charset="-128"/>
                <a:cs typeface="Arial" charset="0"/>
              </a:rPr>
              <a:t>1-4 weeks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dirty="0">
                <a:solidFill>
                  <a:srgbClr val="005EB8"/>
                </a:solidFill>
                <a:latin typeface="Arial" charset="0"/>
                <a:ea typeface="ＭＳ Ｐゴシック" pitchFamily="34" charset="-128"/>
                <a:cs typeface="Arial" charset="0"/>
              </a:rPr>
              <a:t>Babies enjoy looking at familiar faces and hearing familiar voices. 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dirty="0">
                <a:solidFill>
                  <a:srgbClr val="005EB8"/>
                </a:solidFill>
                <a:latin typeface="Arial" charset="0"/>
                <a:ea typeface="ＭＳ Ｐゴシック" pitchFamily="34" charset="-128"/>
                <a:cs typeface="Arial" charset="0"/>
              </a:rPr>
              <a:t>Babies can respond to sights and sounds from an early age.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FF55EA-910C-4ABC-A043-D72FB7461DA2}"/>
              </a:ext>
            </a:extLst>
          </p:cNvPr>
          <p:cNvSpPr txBox="1"/>
          <p:nvPr/>
        </p:nvSpPr>
        <p:spPr>
          <a:xfrm>
            <a:off x="3539716" y="3124200"/>
            <a:ext cx="5112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b="1" dirty="0">
                <a:solidFill>
                  <a:srgbClr val="005EB8"/>
                </a:solidFill>
                <a:latin typeface="Arial" charset="0"/>
                <a:ea typeface="ＭＳ Ｐゴシック" pitchFamily="34" charset="-128"/>
                <a:cs typeface="Arial" charset="0"/>
              </a:rPr>
              <a:t>4-6 weeks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dirty="0">
                <a:solidFill>
                  <a:srgbClr val="005EB8"/>
                </a:solidFill>
                <a:latin typeface="Arial" charset="0"/>
                <a:ea typeface="ＭＳ Ｐゴシック" pitchFamily="34" charset="-128"/>
                <a:cs typeface="Arial" charset="0"/>
              </a:rPr>
              <a:t>Enjoy smiling, talking to and listening to your baby and seeing their response.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76DCFC-2A89-4D0D-A622-341BE0B21E4D}"/>
              </a:ext>
            </a:extLst>
          </p:cNvPr>
          <p:cNvSpPr txBox="1"/>
          <p:nvPr/>
        </p:nvSpPr>
        <p:spPr>
          <a:xfrm>
            <a:off x="2217361" y="5184533"/>
            <a:ext cx="4968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b="1" dirty="0">
                <a:solidFill>
                  <a:srgbClr val="005EB8"/>
                </a:solidFill>
                <a:latin typeface="Arial" charset="0"/>
                <a:ea typeface="ＭＳ Ｐゴシック" pitchFamily="34" charset="-128"/>
                <a:cs typeface="Arial" charset="0"/>
              </a:rPr>
              <a:t>4-12 weeks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dirty="0">
                <a:solidFill>
                  <a:srgbClr val="005EB8"/>
                </a:solidFill>
                <a:latin typeface="Arial" charset="0"/>
                <a:ea typeface="ＭＳ Ｐゴシック" pitchFamily="34" charset="-128"/>
                <a:cs typeface="Arial" charset="0"/>
              </a:rPr>
              <a:t>Notice how your baby will try to lift their head while lying on their front.</a:t>
            </a:r>
          </a:p>
        </p:txBody>
      </p:sp>
      <p:pic>
        <p:nvPicPr>
          <p:cNvPr id="9" name="Picture 8" descr="A picture containing person, indoor, eating, person&#10;&#10;Description automatically generated">
            <a:extLst>
              <a:ext uri="{FF2B5EF4-FFF2-40B4-BE49-F238E27FC236}">
                <a16:creationId xmlns:a16="http://schemas.microsoft.com/office/drawing/2014/main" id="{B0382945-3C4B-45DD-87C8-242AC78DF6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61" y="3278461"/>
            <a:ext cx="2149112" cy="1432742"/>
          </a:xfrm>
          <a:prstGeom prst="rect">
            <a:avLst/>
          </a:prstGeom>
          <a:ln w="28575">
            <a:solidFill>
              <a:srgbClr val="005EB8"/>
            </a:solidFill>
          </a:ln>
        </p:spPr>
      </p:pic>
      <p:pic>
        <p:nvPicPr>
          <p:cNvPr id="16" name="Picture 15" descr="A hand holding a baby&#10;&#10;Description automatically generated">
            <a:extLst>
              <a:ext uri="{FF2B5EF4-FFF2-40B4-BE49-F238E27FC236}">
                <a16:creationId xmlns:a16="http://schemas.microsoft.com/office/drawing/2014/main" id="{607501A1-2C90-45B6-9EBE-8D36C44B78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340" y="1385841"/>
            <a:ext cx="1817145" cy="1661160"/>
          </a:xfrm>
          <a:prstGeom prst="rect">
            <a:avLst/>
          </a:prstGeom>
          <a:ln w="28575">
            <a:solidFill>
              <a:srgbClr val="005EB8"/>
            </a:solidFill>
          </a:ln>
        </p:spPr>
      </p:pic>
      <p:pic>
        <p:nvPicPr>
          <p:cNvPr id="18" name="Picture 17" descr="A close up of a baby&#10;&#10;Description automatically generated">
            <a:extLst>
              <a:ext uri="{FF2B5EF4-FFF2-40B4-BE49-F238E27FC236}">
                <a16:creationId xmlns:a16="http://schemas.microsoft.com/office/drawing/2014/main" id="{2D8ABB0F-21E1-4067-B93F-531BEABB2A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38" y="3346352"/>
            <a:ext cx="1817145" cy="1817145"/>
          </a:xfrm>
          <a:prstGeom prst="rect">
            <a:avLst/>
          </a:prstGeom>
          <a:ln w="28575">
            <a:solidFill>
              <a:srgbClr val="005EB8"/>
            </a:solidFill>
          </a:ln>
        </p:spPr>
      </p:pic>
      <p:pic>
        <p:nvPicPr>
          <p:cNvPr id="4" name="develoment ">
            <a:hlinkClick r:id="" action="ppaction://media"/>
            <a:extLst>
              <a:ext uri="{FF2B5EF4-FFF2-40B4-BE49-F238E27FC236}">
                <a16:creationId xmlns:a16="http://schemas.microsoft.com/office/drawing/2014/main" id="{C5214F6A-4B1F-A886-6435-8901F9FCF1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23083" y="5746020"/>
            <a:ext cx="609600" cy="48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67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1918594" y="2350766"/>
            <a:ext cx="8497887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altLang="en-US" sz="4400" b="1" dirty="0">
                <a:solidFill>
                  <a:srgbClr val="78BE20"/>
                </a:solidFill>
              </a:rPr>
              <a:t>Protecting Your </a:t>
            </a:r>
          </a:p>
          <a:p>
            <a:pPr>
              <a:spcBef>
                <a:spcPct val="0"/>
              </a:spcBef>
              <a:buNone/>
            </a:pPr>
            <a:r>
              <a:rPr lang="en-GB" altLang="en-US" sz="7200" b="1" dirty="0">
                <a:solidFill>
                  <a:srgbClr val="003087"/>
                </a:solidFill>
              </a:rPr>
              <a:t>      </a:t>
            </a:r>
            <a:r>
              <a:rPr lang="en-GB" altLang="en-US" sz="7200" b="1" dirty="0">
                <a:solidFill>
                  <a:srgbClr val="005EB8"/>
                </a:solidFill>
              </a:rPr>
              <a:t>Baby </a:t>
            </a:r>
          </a:p>
        </p:txBody>
      </p:sp>
    </p:spTree>
    <p:extLst>
      <p:ext uri="{BB962C8B-B14F-4D97-AF65-F5344CB8AC3E}">
        <p14:creationId xmlns:p14="http://schemas.microsoft.com/office/powerpoint/2010/main" val="837197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97460" y="257951"/>
            <a:ext cx="6258247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sz="3200" b="1" dirty="0">
                <a:solidFill>
                  <a:schemeClr val="accent2"/>
                </a:solidFill>
              </a:rPr>
              <a:t>Sleeping like a baby…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10BE6D-DC6A-4181-BF9D-DF5BC0B91FA5}"/>
              </a:ext>
            </a:extLst>
          </p:cNvPr>
          <p:cNvSpPr txBox="1"/>
          <p:nvPr/>
        </p:nvSpPr>
        <p:spPr>
          <a:xfrm>
            <a:off x="721500" y="1529549"/>
            <a:ext cx="523928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5EB8"/>
                </a:solidFill>
              </a:rPr>
              <a:t>New babies have a different ‘body clock’</a:t>
            </a:r>
          </a:p>
          <a:p>
            <a:pPr marL="342900" indent="-34290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rgbClr val="005EB8"/>
              </a:solidFill>
            </a:endParaRPr>
          </a:p>
          <a:p>
            <a:pPr marL="342900" indent="-34290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5EB8"/>
                </a:solidFill>
              </a:rPr>
              <a:t>Adults’ body clocks are based on release of hormones associated with sunlight and darkness.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rgbClr val="005EB8"/>
              </a:solidFill>
            </a:endParaRP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5EB8"/>
                </a:solidFill>
              </a:rPr>
              <a:t>New babies’ sleep is regulated by hunger.</a:t>
            </a:r>
          </a:p>
          <a:p>
            <a:pPr>
              <a:buClr>
                <a:srgbClr val="78BE20"/>
              </a:buClr>
              <a:defRPr/>
            </a:pPr>
            <a:endParaRPr lang="en-GB" sz="2000" dirty="0">
              <a:solidFill>
                <a:srgbClr val="005EB8"/>
              </a:solidFill>
            </a:endParaRP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5EB8"/>
                </a:solidFill>
              </a:rPr>
              <a:t>New babies sleep 15-20 hours a day in bouts of 2-3 hours (breast milk takes 90 mins to digest). 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rgbClr val="005EB8"/>
              </a:solidFill>
            </a:endParaRP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5EB8"/>
                </a:solidFill>
              </a:rPr>
              <a:t>Sleep is divided equally over day and night.</a:t>
            </a:r>
          </a:p>
        </p:txBody>
      </p:sp>
      <p:pic>
        <p:nvPicPr>
          <p:cNvPr id="10" name="Picture 9" descr="A person holding a baby&#10;&#10;Description automatically generated">
            <a:extLst>
              <a:ext uri="{FF2B5EF4-FFF2-40B4-BE49-F238E27FC236}">
                <a16:creationId xmlns:a16="http://schemas.microsoft.com/office/drawing/2014/main" id="{57E129CA-B870-4EA2-8357-D3384D38E7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420" y="1154696"/>
            <a:ext cx="3162815" cy="4548608"/>
          </a:xfrm>
          <a:prstGeom prst="rect">
            <a:avLst/>
          </a:prstGeom>
          <a:ln w="28575">
            <a:solidFill>
              <a:srgbClr val="005EB8"/>
            </a:solidFill>
          </a:ln>
        </p:spPr>
      </p:pic>
      <p:pic>
        <p:nvPicPr>
          <p:cNvPr id="11" name="Sleep">
            <a:hlinkClick r:id="" action="ppaction://media"/>
            <a:extLst>
              <a:ext uri="{FF2B5EF4-FFF2-40B4-BE49-F238E27FC236}">
                <a16:creationId xmlns:a16="http://schemas.microsoft.com/office/drawing/2014/main" id="{3DE69E14-DA1F-40FE-93E7-893E0DD6EB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23656" y="5703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1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by sleeping in a cot">
            <a:extLst>
              <a:ext uri="{FF2B5EF4-FFF2-40B4-BE49-F238E27FC236}">
                <a16:creationId xmlns:a16="http://schemas.microsoft.com/office/drawing/2014/main" id="{19522D2F-C0DC-5A2B-0E7C-0CBDF7640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151" y="1890669"/>
            <a:ext cx="5469622" cy="307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963144-0B8C-49A2-8E9A-384D12BE75AF}"/>
              </a:ext>
            </a:extLst>
          </p:cNvPr>
          <p:cNvSpPr txBox="1"/>
          <p:nvPr/>
        </p:nvSpPr>
        <p:spPr>
          <a:xfrm>
            <a:off x="132983" y="184330"/>
            <a:ext cx="553171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66700">
              <a:spcAft>
                <a:spcPts val="1200"/>
              </a:spcAft>
              <a:buClr>
                <a:schemeClr val="accent2"/>
              </a:buClr>
              <a:tabLst>
                <a:tab pos="542925" algn="l"/>
              </a:tabLst>
              <a:defRPr/>
            </a:pPr>
            <a:r>
              <a:rPr lang="en-GB" sz="3200" b="1" dirty="0">
                <a:solidFill>
                  <a:schemeClr val="accent2"/>
                </a:solidFill>
                <a:cs typeface="Arial" panose="020B0604020202020204" pitchFamily="34" charset="0"/>
              </a:rPr>
              <a:t>Safer sleep </a:t>
            </a:r>
            <a:endParaRPr lang="en-GB" sz="3200" b="1" dirty="0">
              <a:solidFill>
                <a:schemeClr val="accent4"/>
              </a:solidFill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F6784C-5157-4CBA-0410-E7F1A456C0AC}"/>
              </a:ext>
            </a:extLst>
          </p:cNvPr>
          <p:cNvSpPr txBox="1"/>
          <p:nvPr/>
        </p:nvSpPr>
        <p:spPr>
          <a:xfrm>
            <a:off x="1048624" y="1115736"/>
            <a:ext cx="2080470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</a:rPr>
              <a:t>A clear space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7AD85D-C19B-20C3-46CC-05141225D041}"/>
              </a:ext>
            </a:extLst>
          </p:cNvPr>
          <p:cNvSpPr txBox="1"/>
          <p:nvPr/>
        </p:nvSpPr>
        <p:spPr>
          <a:xfrm>
            <a:off x="9489347" y="4089201"/>
            <a:ext cx="1744910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</a:rPr>
              <a:t>Feet at the bottom of the cot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9E83D5-D9F0-6672-3DEA-28EFBA99B1B3}"/>
              </a:ext>
            </a:extLst>
          </p:cNvPr>
          <p:cNvSpPr txBox="1"/>
          <p:nvPr/>
        </p:nvSpPr>
        <p:spPr>
          <a:xfrm>
            <a:off x="653143" y="3159999"/>
            <a:ext cx="2475951" cy="132343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</a:rPr>
              <a:t>A firm, flat mattress with no raised or cushioned areas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A45745-6503-4568-F05F-E1D3AD08FCEF}"/>
              </a:ext>
            </a:extLst>
          </p:cNvPr>
          <p:cNvSpPr txBox="1"/>
          <p:nvPr/>
        </p:nvSpPr>
        <p:spPr>
          <a:xfrm>
            <a:off x="4980948" y="5437464"/>
            <a:ext cx="2903419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</a:rPr>
              <a:t>Sleeping on their back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A2CA69-951A-7D1E-0391-3A41BBE60E61}"/>
              </a:ext>
            </a:extLst>
          </p:cNvPr>
          <p:cNvSpPr txBox="1"/>
          <p:nvPr/>
        </p:nvSpPr>
        <p:spPr>
          <a:xfrm>
            <a:off x="5271740" y="731406"/>
            <a:ext cx="2220800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</a:rPr>
              <a:t>A smoke free environment 24/7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77D3D6-1F21-1255-F4B9-EE3DD4728101}"/>
              </a:ext>
            </a:extLst>
          </p:cNvPr>
          <p:cNvSpPr txBox="1"/>
          <p:nvPr/>
        </p:nvSpPr>
        <p:spPr>
          <a:xfrm>
            <a:off x="9652805" y="1423903"/>
            <a:ext cx="1744910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</a:rPr>
              <a:t>Temperature 16-20</a:t>
            </a:r>
          </a:p>
        </p:txBody>
      </p: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C5DB4C68-5ABA-A058-72BD-8DCE9E12C958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3129094" y="1315791"/>
            <a:ext cx="1384954" cy="1539084"/>
          </a:xfrm>
          <a:prstGeom prst="curved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C5DC7CB0-D828-99C8-806B-CAA9CA412FB0}"/>
              </a:ext>
            </a:extLst>
          </p:cNvPr>
          <p:cNvCxnSpPr/>
          <p:nvPr/>
        </p:nvCxnSpPr>
        <p:spPr>
          <a:xfrm rot="5400000" flipH="1" flipV="1">
            <a:off x="5349289" y="4404614"/>
            <a:ext cx="1348263" cy="717438"/>
          </a:xfrm>
          <a:prstGeom prst="curvedConnector3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208FEA38-3589-1BA5-3395-5E4BD4BCF1CF}"/>
              </a:ext>
            </a:extLst>
          </p:cNvPr>
          <p:cNvCxnSpPr>
            <a:cxnSpLocks/>
          </p:cNvCxnSpPr>
          <p:nvPr/>
        </p:nvCxnSpPr>
        <p:spPr>
          <a:xfrm flipV="1">
            <a:off x="3129094" y="3601616"/>
            <a:ext cx="1744910" cy="487585"/>
          </a:xfrm>
          <a:prstGeom prst="curvedConnector3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8F721738-B2C5-DA13-3282-7496D22B4E9F}"/>
              </a:ext>
            </a:extLst>
          </p:cNvPr>
          <p:cNvCxnSpPr>
            <a:stCxn id="6" idx="1"/>
          </p:cNvCxnSpPr>
          <p:nvPr/>
        </p:nvCxnSpPr>
        <p:spPr>
          <a:xfrm rot="10800000">
            <a:off x="7268547" y="3872205"/>
            <a:ext cx="2220800" cy="724829"/>
          </a:xfrm>
          <a:prstGeom prst="curvedConnector3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23FA3B7-0D15-3AD3-7CF3-BF2FE5064C42}"/>
              </a:ext>
            </a:extLst>
          </p:cNvPr>
          <p:cNvSpPr txBox="1"/>
          <p:nvPr/>
        </p:nvSpPr>
        <p:spPr>
          <a:xfrm>
            <a:off x="8707773" y="5983998"/>
            <a:ext cx="3230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5EB8"/>
                </a:solidFill>
              </a:rPr>
              <a:t>Image from the Lullaby Trust</a:t>
            </a:r>
          </a:p>
        </p:txBody>
      </p:sp>
    </p:spTree>
    <p:extLst>
      <p:ext uri="{BB962C8B-B14F-4D97-AF65-F5344CB8AC3E}">
        <p14:creationId xmlns:p14="http://schemas.microsoft.com/office/powerpoint/2010/main" val="160444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9349" y="260649"/>
            <a:ext cx="9626600" cy="1149097"/>
          </a:xfrm>
          <a:prstGeom prst="rect">
            <a:avLst/>
          </a:prstGeom>
          <a:noFill/>
        </p:spPr>
        <p:txBody>
          <a:bodyPr lIns="121920" tIns="60960" rIns="121920" bIns="60960" anchor="t">
            <a:spAutoFit/>
          </a:bodyPr>
          <a:lstStyle/>
          <a:p>
            <a:pPr>
              <a:defRPr/>
            </a:pPr>
            <a:r>
              <a:rPr lang="en-GB" altLang="en-US" sz="4267" kern="0">
                <a:solidFill>
                  <a:srgbClr val="005EB8"/>
                </a:solidFill>
                <a:latin typeface="Arial"/>
                <a:ea typeface="ＭＳ Ｐゴシック"/>
                <a:cs typeface="Arial"/>
              </a:rPr>
              <a:t>Sleep -</a:t>
            </a:r>
            <a:r>
              <a:rPr lang="en-GB" altLang="en-US" sz="4267" b="1" kern="0">
                <a:solidFill>
                  <a:srgbClr val="005EB8"/>
                </a:solidFill>
                <a:latin typeface="Arial"/>
                <a:ea typeface="ＭＳ Ｐゴシック"/>
                <a:cs typeface="Arial"/>
              </a:rPr>
              <a:t> </a:t>
            </a:r>
            <a:r>
              <a:rPr lang="en-GB" altLang="en-US" sz="4267" b="1" kern="0">
                <a:solidFill>
                  <a:srgbClr val="78BE20"/>
                </a:solidFill>
                <a:latin typeface="Arial"/>
                <a:ea typeface="ＭＳ Ｐゴシック"/>
                <a:cs typeface="Arial"/>
              </a:rPr>
              <a:t>You and your baby </a:t>
            </a:r>
            <a:endParaRPr lang="en-GB" altLang="en-US" sz="4267" kern="0">
              <a:solidFill>
                <a:srgbClr val="0070C0"/>
              </a:solidFill>
              <a:latin typeface="Arial" charset="0"/>
              <a:ea typeface="ＭＳ Ｐゴシック" pitchFamily="-16" charset="-128"/>
            </a:endParaRPr>
          </a:p>
          <a:p>
            <a:pPr>
              <a:defRPr/>
            </a:pPr>
            <a:endParaRPr lang="en-GB" sz="2400">
              <a:latin typeface="Arial" charset="0"/>
              <a:ea typeface="ＭＳ Ｐゴシック" pitchFamily="-16" charset="-128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1B84974-5A40-086C-F61E-245C136272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49" y="1639476"/>
            <a:ext cx="3663200" cy="3663200"/>
          </a:xfrm>
          <a:prstGeom prst="rect">
            <a:avLst/>
          </a:prstGeom>
        </p:spPr>
      </p:pic>
      <p:pic>
        <p:nvPicPr>
          <p:cNvPr id="3" name="Online Media 2" title="When your baby won't sleep">
            <a:hlinkClick r:id="" action="ppaction://media"/>
            <a:extLst>
              <a:ext uri="{FF2B5EF4-FFF2-40B4-BE49-F238E27FC236}">
                <a16:creationId xmlns:a16="http://schemas.microsoft.com/office/drawing/2014/main" id="{18879D8F-D7F4-2DE0-939E-D5548D0FB42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102444" y="1557098"/>
            <a:ext cx="7776520" cy="4393733"/>
          </a:xfrm>
          <a:prstGeom prst="rect">
            <a:avLst/>
          </a:prstGeom>
          <a:ln w="28575">
            <a:solidFill>
              <a:srgbClr val="005EB8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44DFB7-42CA-1FBD-465D-3B5345E7C36E}"/>
              </a:ext>
            </a:extLst>
          </p:cNvPr>
          <p:cNvSpPr txBox="1"/>
          <p:nvPr/>
        </p:nvSpPr>
        <p:spPr>
          <a:xfrm>
            <a:off x="8415659" y="5952925"/>
            <a:ext cx="366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5EB8"/>
                </a:solidFill>
              </a:rPr>
              <a:t>Film from the Lullaby Trust</a:t>
            </a:r>
          </a:p>
        </p:txBody>
      </p:sp>
    </p:spTree>
    <p:extLst>
      <p:ext uri="{BB962C8B-B14F-4D97-AF65-F5344CB8AC3E}">
        <p14:creationId xmlns:p14="http://schemas.microsoft.com/office/powerpoint/2010/main" val="2455706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73494" y="203479"/>
            <a:ext cx="553171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66700" algn="ctr">
              <a:spcAft>
                <a:spcPts val="1200"/>
              </a:spcAft>
              <a:buClr>
                <a:srgbClr val="78BE20"/>
              </a:buClr>
              <a:tabLst>
                <a:tab pos="542925" algn="l"/>
              </a:tabLst>
              <a:defRPr/>
            </a:pPr>
            <a:r>
              <a:rPr lang="en-GB" sz="3200" b="1" dirty="0">
                <a:solidFill>
                  <a:srgbClr val="78BE20"/>
                </a:solidFill>
                <a:latin typeface="Arial"/>
                <a:cs typeface="Arial" panose="020B0604020202020204" pitchFamily="34" charset="0"/>
              </a:rPr>
              <a:t>Keeping your baby safe </a:t>
            </a:r>
            <a:endParaRPr lang="en-GB" sz="3200" b="1" dirty="0">
              <a:solidFill>
                <a:srgbClr val="425563"/>
              </a:solidFill>
              <a:latin typeface="Arial"/>
              <a:cs typeface="Calibri" panose="020F050202020403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A6B1420-B51E-9809-7EE3-1518F9052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195" y="2194978"/>
            <a:ext cx="5715000" cy="3209925"/>
          </a:xfrm>
          <a:prstGeom prst="rect">
            <a:avLst/>
          </a:prstGeom>
          <a:noFill/>
          <a:ln w="28575">
            <a:solidFill>
              <a:srgbClr val="005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1C73CD-65A3-2E1C-F36E-06BD94A85034}"/>
              </a:ext>
            </a:extLst>
          </p:cNvPr>
          <p:cNvSpPr txBox="1"/>
          <p:nvPr/>
        </p:nvSpPr>
        <p:spPr>
          <a:xfrm>
            <a:off x="485190" y="1017037"/>
            <a:ext cx="5421087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Immunisations help to protect your baby against 17 diseases such as:</a:t>
            </a:r>
          </a:p>
          <a:p>
            <a:endParaRPr lang="en-GB" sz="2400" b="1" dirty="0">
              <a:solidFill>
                <a:srgbClr val="0070C0"/>
              </a:solidFill>
            </a:endParaRP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5EB8"/>
                </a:solidFill>
              </a:rPr>
              <a:t>Whooping Cough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rgbClr val="005EB8"/>
              </a:solidFill>
            </a:endParaRP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5EB8"/>
                </a:solidFill>
              </a:rPr>
              <a:t>Septicaemia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rgbClr val="005EB8"/>
              </a:solidFill>
            </a:endParaRP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5EB8"/>
                </a:solidFill>
              </a:rPr>
              <a:t>Meningitis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rgbClr val="005EB8"/>
              </a:solidFill>
            </a:endParaRP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5EB8"/>
                </a:solidFill>
              </a:rPr>
              <a:t>Diphtheria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rgbClr val="005EB8"/>
              </a:solidFill>
            </a:endParaRP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5EB8"/>
                </a:solidFill>
              </a:rPr>
              <a:t>Tetanus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rgbClr val="005EB8"/>
              </a:solidFill>
            </a:endParaRP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5EB8"/>
                </a:solidFill>
              </a:rPr>
              <a:t>Polio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rgbClr val="005EB8"/>
              </a:solidFill>
            </a:endParaRP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5EB8"/>
                </a:solidFill>
              </a:rPr>
              <a:t>Rotavirus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EDFE2C-A09F-7C26-C12D-E09F2A021E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42681" y="58160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72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2858" y="230509"/>
            <a:ext cx="8628062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3200" b="1" dirty="0">
                <a:solidFill>
                  <a:schemeClr val="accent2"/>
                </a:solidFill>
              </a:rPr>
              <a:t>Where should you get help </a:t>
            </a:r>
          </a:p>
          <a:p>
            <a:pPr>
              <a:spcBef>
                <a:spcPct val="0"/>
              </a:spcBef>
            </a:pPr>
            <a:r>
              <a:rPr lang="en-GB" altLang="en-US" sz="3200" b="1" dirty="0">
                <a:solidFill>
                  <a:schemeClr val="accent2"/>
                </a:solidFill>
              </a:rPr>
              <a:t>from if you are worried about your baby?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2E1832-1D6C-4C64-A6EE-64FA344079B8}"/>
              </a:ext>
            </a:extLst>
          </p:cNvPr>
          <p:cNvSpPr txBox="1"/>
          <p:nvPr/>
        </p:nvSpPr>
        <p:spPr>
          <a:xfrm>
            <a:off x="481270" y="1850523"/>
            <a:ext cx="881120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5EB8"/>
                </a:solidFill>
                <a:latin typeface="Arial" charset="0"/>
                <a:cs typeface="Arial" charset="0"/>
              </a:rPr>
              <a:t>Your local pharmacist can help you with lots of everyday ailments and offer good advice.</a:t>
            </a:r>
          </a:p>
          <a:p>
            <a:pPr marL="342900" indent="-342900" eaLnBrk="0" hangingPunct="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rgbClr val="005EB8"/>
              </a:solidFill>
              <a:latin typeface="Arial" charset="0"/>
              <a:cs typeface="Arial" charset="0"/>
            </a:endParaRPr>
          </a:p>
          <a:p>
            <a:pPr marL="342900" indent="-342900" eaLnBrk="0" hangingPunct="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5EB8"/>
                </a:solidFill>
                <a:latin typeface="Arial" charset="0"/>
                <a:cs typeface="Arial" charset="0"/>
              </a:rPr>
              <a:t>Your GP can offer urgent appointments each day. </a:t>
            </a:r>
          </a:p>
          <a:p>
            <a:pPr marL="342900" indent="-342900" eaLnBrk="0" hangingPunct="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rgbClr val="005EB8"/>
              </a:solidFill>
              <a:latin typeface="Arial" charset="0"/>
              <a:cs typeface="Arial" charset="0"/>
            </a:endParaRPr>
          </a:p>
          <a:p>
            <a:pPr marL="342900" indent="-342900" eaLnBrk="0" hangingPunct="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5EB8"/>
                </a:solidFill>
                <a:latin typeface="Arial" charset="0"/>
                <a:cs typeface="Arial" charset="0"/>
              </a:rPr>
              <a:t>You can get advice and help fast from the 111 service. You can also obtain urgent out of hours GP services. </a:t>
            </a:r>
          </a:p>
          <a:p>
            <a:pPr marL="342900" indent="-342900" eaLnBrk="0" hangingPunct="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rgbClr val="005EB8"/>
              </a:solidFill>
              <a:latin typeface="Arial" charset="0"/>
              <a:cs typeface="Arial" charset="0"/>
            </a:endParaRPr>
          </a:p>
          <a:p>
            <a:pPr marL="342900" indent="-342900" eaLnBrk="0" hangingPunct="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5EB8"/>
                </a:solidFill>
                <a:latin typeface="Arial" charset="0"/>
                <a:cs typeface="Arial" charset="0"/>
              </a:rPr>
              <a:t>999 for serious accidents and emergencies. </a:t>
            </a:r>
          </a:p>
          <a:p>
            <a:pPr marL="342900" indent="-342900" eaLnBrk="0" hangingPunct="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rgbClr val="005EB8"/>
              </a:solidFill>
              <a:latin typeface="Arial" charset="0"/>
              <a:cs typeface="Arial" charset="0"/>
            </a:endParaRPr>
          </a:p>
          <a:p>
            <a:pPr marL="342900" indent="-342900" eaLnBrk="0" hangingPunct="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5EB8"/>
                </a:solidFill>
                <a:latin typeface="Arial" charset="0"/>
                <a:cs typeface="Arial" charset="0"/>
                <a:hlinkClick r:id="rId2"/>
              </a:rPr>
              <a:t>Download the Lullaby Trust Baby Check app</a:t>
            </a:r>
            <a:endParaRPr lang="en-GB" sz="2000" dirty="0">
              <a:solidFill>
                <a:srgbClr val="005EB8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317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1918594" y="2350766"/>
            <a:ext cx="849788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altLang="en-US" sz="4400" b="1" dirty="0">
                <a:solidFill>
                  <a:srgbClr val="78BE20"/>
                </a:solidFill>
              </a:rPr>
              <a:t>Parental Wellbeing: </a:t>
            </a:r>
          </a:p>
          <a:p>
            <a:pPr>
              <a:spcBef>
                <a:spcPct val="0"/>
              </a:spcBef>
              <a:buNone/>
            </a:pPr>
            <a:r>
              <a:rPr lang="en-GB" altLang="en-US" sz="6200" b="1" dirty="0">
                <a:solidFill>
                  <a:srgbClr val="003087"/>
                </a:solidFill>
              </a:rPr>
              <a:t>    </a:t>
            </a:r>
            <a:r>
              <a:rPr lang="en-GB" altLang="en-US" sz="6200" b="1" dirty="0">
                <a:solidFill>
                  <a:srgbClr val="005EB8"/>
                </a:solidFill>
              </a:rPr>
              <a:t>Looking after 			yourself </a:t>
            </a:r>
          </a:p>
        </p:txBody>
      </p:sp>
    </p:spTree>
    <p:extLst>
      <p:ext uri="{BB962C8B-B14F-4D97-AF65-F5344CB8AC3E}">
        <p14:creationId xmlns:p14="http://schemas.microsoft.com/office/powerpoint/2010/main" val="2377553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4541526-E5A6-0834-70BD-94230A2AE4B3}"/>
              </a:ext>
            </a:extLst>
          </p:cNvPr>
          <p:cNvSpPr/>
          <p:nvPr/>
        </p:nvSpPr>
        <p:spPr>
          <a:xfrm>
            <a:off x="361499" y="1308837"/>
            <a:ext cx="5267405" cy="446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189" indent="-457189" defTabSz="121917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rgbClr val="005EB8"/>
                </a:solidFill>
                <a:latin typeface="Arial"/>
                <a:cs typeface="Calibri"/>
              </a:rPr>
              <a:t>Spend time with others</a:t>
            </a:r>
            <a:r>
              <a:rPr lang="en-GB" sz="2400" b="1" dirty="0">
                <a:solidFill>
                  <a:srgbClr val="005EB8"/>
                </a:solidFill>
                <a:latin typeface="Arial"/>
                <a:cs typeface="Calibri"/>
              </a:rPr>
              <a:t> </a:t>
            </a:r>
          </a:p>
          <a:p>
            <a:pPr algn="ctr" defTabSz="1219170"/>
            <a:endParaRPr lang="en-GB" sz="2400" dirty="0">
              <a:ln>
                <a:solidFill>
                  <a:srgbClr val="768692"/>
                </a:solidFill>
              </a:ln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73E385-9E3B-AE59-3B0F-C2350EBF0A81}"/>
              </a:ext>
            </a:extLst>
          </p:cNvPr>
          <p:cNvSpPr/>
          <p:nvPr/>
        </p:nvSpPr>
        <p:spPr>
          <a:xfrm>
            <a:off x="361499" y="1881614"/>
            <a:ext cx="5267405" cy="446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189" indent="-457189" defTabSz="121917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rgbClr val="005EB8"/>
                </a:solidFill>
                <a:latin typeface="Arial"/>
                <a:cs typeface="Calibri"/>
              </a:rPr>
              <a:t>Eat healthy &amp; stay hydrated </a:t>
            </a:r>
          </a:p>
          <a:p>
            <a:pPr algn="ctr" defTabSz="1219170"/>
            <a:endParaRPr lang="en-GB" sz="2400" dirty="0">
              <a:ln>
                <a:solidFill>
                  <a:srgbClr val="768692"/>
                </a:solidFill>
              </a:ln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E3BCB7-ABAE-4AEA-4389-FD99FE9AEED3}"/>
              </a:ext>
            </a:extLst>
          </p:cNvPr>
          <p:cNvSpPr/>
          <p:nvPr/>
        </p:nvSpPr>
        <p:spPr>
          <a:xfrm>
            <a:off x="361499" y="2411876"/>
            <a:ext cx="5267405" cy="499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189" indent="-457189" defTabSz="121917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rgbClr val="005EB8"/>
                </a:solidFill>
                <a:latin typeface="Arial"/>
                <a:cs typeface="Arial"/>
              </a:rPr>
              <a:t>Get outdoors </a:t>
            </a:r>
          </a:p>
          <a:p>
            <a:pPr algn="ctr" defTabSz="1219170"/>
            <a:endParaRPr lang="en-GB" sz="2400" dirty="0">
              <a:ln>
                <a:solidFill>
                  <a:srgbClr val="768692"/>
                </a:solidFill>
              </a:ln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A4E9C4-DC39-E11D-2FC9-FA0DD3A7889C}"/>
              </a:ext>
            </a:extLst>
          </p:cNvPr>
          <p:cNvSpPr/>
          <p:nvPr/>
        </p:nvSpPr>
        <p:spPr>
          <a:xfrm>
            <a:off x="361499" y="2978165"/>
            <a:ext cx="5267405" cy="499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189" indent="-457189" defTabSz="121917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rgbClr val="005EB8"/>
                </a:solidFill>
                <a:latin typeface="Arial"/>
                <a:cs typeface="Arial"/>
              </a:rPr>
              <a:t>Take breaks</a:t>
            </a:r>
          </a:p>
          <a:p>
            <a:pPr algn="ctr" defTabSz="1219170"/>
            <a:endParaRPr lang="en-GB" sz="2400" dirty="0">
              <a:ln>
                <a:solidFill>
                  <a:srgbClr val="768692"/>
                </a:solidFill>
              </a:ln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31B7EC-A50D-C21E-99EF-B22134EA7EB6}"/>
              </a:ext>
            </a:extLst>
          </p:cNvPr>
          <p:cNvSpPr/>
          <p:nvPr/>
        </p:nvSpPr>
        <p:spPr>
          <a:xfrm>
            <a:off x="361499" y="3544455"/>
            <a:ext cx="5267405" cy="499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189" indent="-457189" defTabSz="121917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rgbClr val="005EB8"/>
                </a:solidFill>
                <a:latin typeface="Arial"/>
                <a:cs typeface="Arial"/>
              </a:rPr>
              <a:t>Do things you enjoy</a:t>
            </a:r>
          </a:p>
          <a:p>
            <a:pPr algn="ctr" defTabSz="1219170"/>
            <a:endParaRPr lang="en-GB" sz="2400" dirty="0">
              <a:ln>
                <a:solidFill>
                  <a:srgbClr val="768692"/>
                </a:solidFill>
              </a:ln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2ED253-0E6C-404A-010C-38B012A8EFA2}"/>
              </a:ext>
            </a:extLst>
          </p:cNvPr>
          <p:cNvSpPr/>
          <p:nvPr/>
        </p:nvSpPr>
        <p:spPr>
          <a:xfrm>
            <a:off x="361499" y="4055455"/>
            <a:ext cx="5267405" cy="499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189" indent="-457189" defTabSz="121917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rgbClr val="005EB8"/>
                </a:solidFill>
                <a:latin typeface="Arial"/>
                <a:cs typeface="Arial"/>
              </a:rPr>
              <a:t>Exercise  </a:t>
            </a:r>
          </a:p>
          <a:p>
            <a:pPr algn="ctr" defTabSz="1219170"/>
            <a:endParaRPr lang="en-GB" sz="2400" dirty="0">
              <a:ln>
                <a:solidFill>
                  <a:srgbClr val="768692"/>
                </a:solidFill>
              </a:ln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3F9D8A-5614-77DC-A60F-B6E17DDA8254}"/>
              </a:ext>
            </a:extLst>
          </p:cNvPr>
          <p:cNvSpPr/>
          <p:nvPr/>
        </p:nvSpPr>
        <p:spPr>
          <a:xfrm>
            <a:off x="361499" y="4610667"/>
            <a:ext cx="5267405" cy="499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189" indent="-457189" defTabSz="121917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rgbClr val="005EB8"/>
                </a:solidFill>
                <a:latin typeface="Arial"/>
                <a:cs typeface="Arial"/>
              </a:rPr>
              <a:t>Unwind </a:t>
            </a:r>
          </a:p>
          <a:p>
            <a:pPr algn="ctr" defTabSz="1219170"/>
            <a:endParaRPr lang="en-GB" sz="2400" dirty="0">
              <a:ln>
                <a:solidFill>
                  <a:srgbClr val="768692"/>
                </a:solidFill>
              </a:ln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343473-8E07-0C9F-8BBF-F81D15DAB890}"/>
              </a:ext>
            </a:extLst>
          </p:cNvPr>
          <p:cNvSpPr/>
          <p:nvPr/>
        </p:nvSpPr>
        <p:spPr>
          <a:xfrm>
            <a:off x="361499" y="5157276"/>
            <a:ext cx="5267405" cy="499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189" indent="-457189" defTabSz="121917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rgbClr val="005EB8"/>
                </a:solidFill>
                <a:latin typeface="Arial"/>
                <a:cs typeface="Arial"/>
              </a:rPr>
              <a:t>Be kind to yourself </a:t>
            </a:r>
          </a:p>
          <a:p>
            <a:pPr algn="ctr" defTabSz="1219170"/>
            <a:endParaRPr lang="en-GB" sz="2400" dirty="0">
              <a:ln>
                <a:solidFill>
                  <a:srgbClr val="768692"/>
                </a:solidFill>
              </a:ln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6954DF-BAD2-7FF5-DB1B-9B4A5FDE8BFA}"/>
              </a:ext>
            </a:extLst>
          </p:cNvPr>
          <p:cNvSpPr/>
          <p:nvPr/>
        </p:nvSpPr>
        <p:spPr>
          <a:xfrm>
            <a:off x="361499" y="5733319"/>
            <a:ext cx="5267405" cy="499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189" indent="-457189" defTabSz="121917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rgbClr val="005EB8"/>
                </a:solidFill>
                <a:latin typeface="Arial"/>
                <a:cs typeface="Calibri"/>
              </a:rPr>
              <a:t>Ask for help</a:t>
            </a:r>
            <a:endParaRPr lang="en-GB" sz="2400" b="1" dirty="0">
              <a:solidFill>
                <a:srgbClr val="005EB8"/>
              </a:solidFill>
              <a:latin typeface="Arial"/>
              <a:cs typeface="Calibri"/>
            </a:endParaRPr>
          </a:p>
          <a:p>
            <a:pPr algn="ctr" defTabSz="1219170"/>
            <a:endParaRPr lang="en-GB" sz="2400" dirty="0">
              <a:ln>
                <a:solidFill>
                  <a:srgbClr val="768692"/>
                </a:solidFill>
              </a:ln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9349" y="260649"/>
            <a:ext cx="9626600" cy="779765"/>
          </a:xfrm>
          <a:prstGeom prst="rect">
            <a:avLst/>
          </a:prstGeom>
          <a:noFill/>
        </p:spPr>
        <p:txBody>
          <a:bodyPr lIns="121920" tIns="60960" rIns="121920" bIns="60960" anchor="t">
            <a:spAutoFit/>
          </a:bodyPr>
          <a:lstStyle/>
          <a:p>
            <a:pPr defTabSz="1219170">
              <a:defRPr/>
            </a:pPr>
            <a:r>
              <a:rPr lang="en-GB" altLang="en-US" sz="4267" kern="0">
                <a:solidFill>
                  <a:srgbClr val="005EB8"/>
                </a:solidFill>
                <a:latin typeface="Arial"/>
                <a:ea typeface="ＭＳ Ｐゴシック"/>
                <a:cs typeface="Arial"/>
              </a:rPr>
              <a:t>Emotional Wellbeing - </a:t>
            </a:r>
            <a:r>
              <a:rPr lang="en-GB" altLang="en-US" sz="4267" b="1" kern="0">
                <a:solidFill>
                  <a:srgbClr val="78BE20"/>
                </a:solidFill>
                <a:latin typeface="Arial"/>
                <a:ea typeface="ＭＳ Ｐゴシック"/>
                <a:cs typeface="Arial"/>
              </a:rPr>
              <a:t>Tips </a:t>
            </a:r>
            <a:r>
              <a:rPr lang="en-GB" altLang="en-US" sz="4267" kern="0">
                <a:solidFill>
                  <a:srgbClr val="78BE20"/>
                </a:solidFill>
                <a:latin typeface="Arial"/>
                <a:ea typeface="ＭＳ Ｐゴシック"/>
                <a:cs typeface="Arial"/>
              </a:rPr>
              <a:t> </a:t>
            </a:r>
            <a:r>
              <a:rPr lang="en-GB" altLang="en-US" sz="3733" kern="0">
                <a:solidFill>
                  <a:srgbClr val="78BE20"/>
                </a:solidFill>
                <a:latin typeface="Arial"/>
                <a:ea typeface="ＭＳ Ｐゴシック"/>
                <a:cs typeface="Arial"/>
              </a:rPr>
              <a:t>    </a:t>
            </a:r>
            <a:r>
              <a:rPr lang="en-GB" altLang="en-US" sz="3200" kern="0">
                <a:solidFill>
                  <a:srgbClr val="0070C0"/>
                </a:solidFill>
                <a:latin typeface="Arial"/>
                <a:ea typeface="ＭＳ Ｐゴシック"/>
                <a:cs typeface="Arial"/>
              </a:rPr>
              <a:t> </a:t>
            </a:r>
            <a:endParaRPr lang="en-GB" altLang="en-US" sz="4267" kern="0">
              <a:solidFill>
                <a:srgbClr val="0070C0"/>
              </a:solidFill>
              <a:latin typeface="Arial" charset="0"/>
              <a:ea typeface="ＭＳ Ｐゴシック" pitchFamily="-16" charset="-128"/>
            </a:endParaRPr>
          </a:p>
        </p:txBody>
      </p:sp>
      <p:pic>
        <p:nvPicPr>
          <p:cNvPr id="31" name="Picture 30" descr="A picture containing smoke, plant, agave&#10;&#10;Description automatically generated">
            <a:extLst>
              <a:ext uri="{FF2B5EF4-FFF2-40B4-BE49-F238E27FC236}">
                <a16:creationId xmlns:a16="http://schemas.microsoft.com/office/drawing/2014/main" id="{CB93CDF1-F76A-7B21-809F-7BA8937F96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36" y="5457659"/>
            <a:ext cx="580075" cy="580075"/>
          </a:xfrm>
          <a:prstGeom prst="rect">
            <a:avLst/>
          </a:prstGeom>
        </p:spPr>
      </p:pic>
      <p:pic>
        <p:nvPicPr>
          <p:cNvPr id="32" name="Picture 31" descr="A picture containing smoke, plant, agave&#10;&#10;Description automatically generated">
            <a:extLst>
              <a:ext uri="{FF2B5EF4-FFF2-40B4-BE49-F238E27FC236}">
                <a16:creationId xmlns:a16="http://schemas.microsoft.com/office/drawing/2014/main" id="{42CAE34E-F6D5-41F0-8ACC-F3C02B8394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36" y="4872995"/>
            <a:ext cx="580075" cy="580075"/>
          </a:xfrm>
          <a:prstGeom prst="rect">
            <a:avLst/>
          </a:prstGeom>
        </p:spPr>
      </p:pic>
      <p:pic>
        <p:nvPicPr>
          <p:cNvPr id="33" name="Picture 32" descr="A picture containing smoke, plant, agave&#10;&#10;Description automatically generated">
            <a:extLst>
              <a:ext uri="{FF2B5EF4-FFF2-40B4-BE49-F238E27FC236}">
                <a16:creationId xmlns:a16="http://schemas.microsoft.com/office/drawing/2014/main" id="{A74380C9-3740-C2C5-F839-133DACE5B6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36" y="1124267"/>
            <a:ext cx="447553" cy="447553"/>
          </a:xfrm>
          <a:prstGeom prst="rect">
            <a:avLst/>
          </a:prstGeom>
        </p:spPr>
      </p:pic>
      <p:pic>
        <p:nvPicPr>
          <p:cNvPr id="34" name="Picture 33" descr="A picture containing smoke, plant, agave&#10;&#10;Description automatically generated">
            <a:extLst>
              <a:ext uri="{FF2B5EF4-FFF2-40B4-BE49-F238E27FC236}">
                <a16:creationId xmlns:a16="http://schemas.microsoft.com/office/drawing/2014/main" id="{2175B600-8D32-5BF8-DC1B-C771DAA21E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36" y="4312027"/>
            <a:ext cx="580075" cy="5800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5364F1-8490-9152-A4B1-6DFEC02F7488}"/>
              </a:ext>
            </a:extLst>
          </p:cNvPr>
          <p:cNvSpPr txBox="1"/>
          <p:nvPr/>
        </p:nvSpPr>
        <p:spPr>
          <a:xfrm>
            <a:off x="8804953" y="2314015"/>
            <a:ext cx="3072987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GB" sz="24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for advice from your </a:t>
            </a:r>
          </a:p>
          <a:p>
            <a:pPr algn="ctr" defTabSz="1219170"/>
            <a:r>
              <a:rPr lang="en-GB" sz="24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Visiting Team</a:t>
            </a:r>
            <a:endParaRPr lang="en-GB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B48AA58-E3EA-484C-1336-3A5CC9FD89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891" y="4002994"/>
            <a:ext cx="1307655" cy="13076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78DCA1-C542-A14A-C134-3A11EFA03A84}"/>
              </a:ext>
            </a:extLst>
          </p:cNvPr>
          <p:cNvSpPr txBox="1"/>
          <p:nvPr/>
        </p:nvSpPr>
        <p:spPr>
          <a:xfrm>
            <a:off x="8740937" y="5455308"/>
            <a:ext cx="3089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GB" sz="3200" b="1" dirty="0">
                <a:solidFill>
                  <a:srgbClr val="78BE2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07312 263 283</a:t>
            </a:r>
            <a:endParaRPr lang="en-GB" sz="3200" b="1" dirty="0">
              <a:solidFill>
                <a:srgbClr val="78BE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9453075-6AF6-9745-200B-C63CF9F0E7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164" y="1540868"/>
            <a:ext cx="4910789" cy="4910789"/>
          </a:xfrm>
          <a:prstGeom prst="rect">
            <a:avLst/>
          </a:prstGeom>
        </p:spPr>
      </p:pic>
      <p:pic>
        <p:nvPicPr>
          <p:cNvPr id="17" name="Picture 16" descr="A picture containing smoke, plant, agave&#10;&#10;Description automatically generated">
            <a:extLst>
              <a:ext uri="{FF2B5EF4-FFF2-40B4-BE49-F238E27FC236}">
                <a16:creationId xmlns:a16="http://schemas.microsoft.com/office/drawing/2014/main" id="{AA8D10B9-A817-93FD-FDF3-779C5AD15F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36" y="1573688"/>
            <a:ext cx="580075" cy="580075"/>
          </a:xfrm>
          <a:prstGeom prst="rect">
            <a:avLst/>
          </a:prstGeom>
        </p:spPr>
      </p:pic>
      <p:pic>
        <p:nvPicPr>
          <p:cNvPr id="18" name="Picture 17" descr="A picture containing smoke, plant, agave&#10;&#10;Description automatically generated">
            <a:extLst>
              <a:ext uri="{FF2B5EF4-FFF2-40B4-BE49-F238E27FC236}">
                <a16:creationId xmlns:a16="http://schemas.microsoft.com/office/drawing/2014/main" id="{47B2F0AC-3479-B118-66B6-E08C7A8163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36" y="2126053"/>
            <a:ext cx="580075" cy="580075"/>
          </a:xfrm>
          <a:prstGeom prst="rect">
            <a:avLst/>
          </a:prstGeom>
        </p:spPr>
      </p:pic>
      <p:pic>
        <p:nvPicPr>
          <p:cNvPr id="20" name="Picture 19" descr="A picture containing smoke, plant, agave&#10;&#10;Description automatically generated">
            <a:extLst>
              <a:ext uri="{FF2B5EF4-FFF2-40B4-BE49-F238E27FC236}">
                <a16:creationId xmlns:a16="http://schemas.microsoft.com/office/drawing/2014/main" id="{719DC174-A52A-48DB-ACF7-517D102AE5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60" y="2705731"/>
            <a:ext cx="580075" cy="580075"/>
          </a:xfrm>
          <a:prstGeom prst="rect">
            <a:avLst/>
          </a:prstGeom>
        </p:spPr>
      </p:pic>
      <p:pic>
        <p:nvPicPr>
          <p:cNvPr id="22" name="Picture 21" descr="A picture containing smoke, plant, agave&#10;&#10;Description automatically generated">
            <a:extLst>
              <a:ext uri="{FF2B5EF4-FFF2-40B4-BE49-F238E27FC236}">
                <a16:creationId xmlns:a16="http://schemas.microsoft.com/office/drawing/2014/main" id="{A18659B1-35B8-8921-59E4-CD852A82D1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76" y="3256892"/>
            <a:ext cx="580075" cy="580075"/>
          </a:xfrm>
          <a:prstGeom prst="rect">
            <a:avLst/>
          </a:prstGeom>
        </p:spPr>
      </p:pic>
      <p:pic>
        <p:nvPicPr>
          <p:cNvPr id="23" name="Picture 22" descr="A picture containing smoke, plant, agave&#10;&#10;Description automatically generated">
            <a:extLst>
              <a:ext uri="{FF2B5EF4-FFF2-40B4-BE49-F238E27FC236}">
                <a16:creationId xmlns:a16="http://schemas.microsoft.com/office/drawing/2014/main" id="{3376044D-3A44-FD9E-9A5A-951D8C1D2B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60" y="3770165"/>
            <a:ext cx="580075" cy="58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24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Click="0" advTm="140000">
        <p15:prstTrans prst="peelOff"/>
      </p:transition>
    </mc:Choice>
    <mc:Fallback xmlns="">
      <p:transition spd="slow" advClick="0" advTm="1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6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 animBg="1"/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3" grpId="0" animBg="1"/>
      <p:bldP spid="7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9349" y="260649"/>
            <a:ext cx="9626600" cy="1149097"/>
          </a:xfrm>
          <a:prstGeom prst="rect">
            <a:avLst/>
          </a:prstGeom>
          <a:noFill/>
        </p:spPr>
        <p:txBody>
          <a:bodyPr lIns="121920" tIns="60960" rIns="121920" bIns="60960" anchor="t">
            <a:spAutoFit/>
          </a:bodyPr>
          <a:lstStyle/>
          <a:p>
            <a:pPr>
              <a:defRPr/>
            </a:pPr>
            <a:r>
              <a:rPr lang="en-GB" altLang="en-US" sz="4267" kern="0">
                <a:solidFill>
                  <a:srgbClr val="005EB8"/>
                </a:solidFill>
                <a:latin typeface="Arial"/>
                <a:ea typeface="ＭＳ Ｐゴシック"/>
                <a:cs typeface="Arial"/>
              </a:rPr>
              <a:t>Emotional Wellbeing - </a:t>
            </a:r>
            <a:r>
              <a:rPr lang="en-GB" altLang="en-US" sz="4267" b="1" kern="0">
                <a:solidFill>
                  <a:srgbClr val="78BE20"/>
                </a:solidFill>
                <a:latin typeface="Arial"/>
                <a:ea typeface="ＭＳ Ｐゴシック"/>
                <a:cs typeface="Arial"/>
              </a:rPr>
              <a:t>Support  </a:t>
            </a:r>
            <a:r>
              <a:rPr lang="en-GB" altLang="en-US" sz="4267" kern="0">
                <a:solidFill>
                  <a:srgbClr val="78BE20"/>
                </a:solidFill>
                <a:latin typeface="Arial"/>
                <a:ea typeface="ＭＳ Ｐゴシック"/>
                <a:cs typeface="Arial"/>
              </a:rPr>
              <a:t> </a:t>
            </a:r>
            <a:r>
              <a:rPr lang="en-GB" altLang="en-US" sz="3733" kern="0">
                <a:solidFill>
                  <a:srgbClr val="78BE20"/>
                </a:solidFill>
                <a:latin typeface="Arial"/>
                <a:ea typeface="ＭＳ Ｐゴシック"/>
                <a:cs typeface="Arial"/>
              </a:rPr>
              <a:t>    </a:t>
            </a:r>
            <a:r>
              <a:rPr lang="en-GB" altLang="en-US" sz="3200" kern="0">
                <a:solidFill>
                  <a:srgbClr val="0070C0"/>
                </a:solidFill>
                <a:latin typeface="Arial"/>
                <a:ea typeface="ＭＳ Ｐゴシック"/>
                <a:cs typeface="Arial"/>
              </a:rPr>
              <a:t> </a:t>
            </a:r>
            <a:endParaRPr lang="en-GB" altLang="en-US" sz="4267" kern="0">
              <a:solidFill>
                <a:srgbClr val="0070C0"/>
              </a:solidFill>
              <a:latin typeface="Arial" charset="0"/>
              <a:ea typeface="ＭＳ Ｐゴシック" pitchFamily="-16" charset="-128"/>
            </a:endParaRPr>
          </a:p>
          <a:p>
            <a:pPr>
              <a:defRPr/>
            </a:pPr>
            <a:endParaRPr lang="en-GB" sz="2400">
              <a:latin typeface="Arial" charset="0"/>
              <a:ea typeface="ＭＳ Ｐゴシック" pitchFamily="-16" charset="-128"/>
            </a:endParaRPr>
          </a:p>
        </p:txBody>
      </p:sp>
      <p:pic>
        <p:nvPicPr>
          <p:cNvPr id="13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100AFE21-FE32-657B-75B7-AC2349455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91" y="3982456"/>
            <a:ext cx="4407859" cy="2484767"/>
          </a:xfrm>
          <a:prstGeom prst="rect">
            <a:avLst/>
          </a:prstGeom>
          <a:ln>
            <a:noFill/>
          </a:ln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89A3A72C-F60E-D6A8-FCAF-2ADB346396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402" y="1259455"/>
            <a:ext cx="1378029" cy="137802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74FAD5C-9E6F-4F6E-1B70-7CAB59B0CD72}"/>
              </a:ext>
            </a:extLst>
          </p:cNvPr>
          <p:cNvSpPr txBox="1"/>
          <p:nvPr/>
        </p:nvSpPr>
        <p:spPr>
          <a:xfrm>
            <a:off x="1941329" y="1783487"/>
            <a:ext cx="10168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www.talkingtherapies.berkshirehealthcare.nhs.uk</a:t>
            </a:r>
          </a:p>
        </p:txBody>
      </p:sp>
      <p:pic>
        <p:nvPicPr>
          <p:cNvPr id="22" name="Picture 21" descr="Logo, icon&#10;&#10;Description automatically generated">
            <a:extLst>
              <a:ext uri="{FF2B5EF4-FFF2-40B4-BE49-F238E27FC236}">
                <a16:creationId xmlns:a16="http://schemas.microsoft.com/office/drawing/2014/main" id="{E8DFC9B4-4BD1-7CE0-6852-EC14174DAA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6" y="2834017"/>
            <a:ext cx="1367875" cy="136787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C298BC7-B993-08BF-C0CC-F51F71947A78}"/>
              </a:ext>
            </a:extLst>
          </p:cNvPr>
          <p:cNvSpPr txBox="1"/>
          <p:nvPr/>
        </p:nvSpPr>
        <p:spPr>
          <a:xfrm>
            <a:off x="1846378" y="3245628"/>
            <a:ext cx="801957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733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0300 365 2000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91637465-4E8E-1526-E245-D25412F98E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052" y="2811665"/>
            <a:ext cx="3479257" cy="34792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6ADC3E-8947-3BB8-959A-56D2F461E49C}"/>
              </a:ext>
            </a:extLst>
          </p:cNvPr>
          <p:cNvSpPr txBox="1"/>
          <p:nvPr/>
        </p:nvSpPr>
        <p:spPr>
          <a:xfrm>
            <a:off x="4823086" y="4284522"/>
            <a:ext cx="4984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NOT to blame!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55B256-88F3-7D88-55B9-B1F9AE82F686}"/>
              </a:ext>
            </a:extLst>
          </p:cNvPr>
          <p:cNvSpPr txBox="1"/>
          <p:nvPr/>
        </p:nvSpPr>
        <p:spPr>
          <a:xfrm>
            <a:off x="4823087" y="4857194"/>
            <a:ext cx="4984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support!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DC61A7-590C-C271-E727-C1B3D95BB93C}"/>
              </a:ext>
            </a:extLst>
          </p:cNvPr>
          <p:cNvSpPr txBox="1"/>
          <p:nvPr/>
        </p:nvSpPr>
        <p:spPr>
          <a:xfrm>
            <a:off x="4823088" y="5440612"/>
            <a:ext cx="4984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get better! </a:t>
            </a:r>
          </a:p>
        </p:txBody>
      </p:sp>
    </p:spTree>
    <p:extLst>
      <p:ext uri="{BB962C8B-B14F-4D97-AF65-F5344CB8AC3E}">
        <p14:creationId xmlns:p14="http://schemas.microsoft.com/office/powerpoint/2010/main" val="2657278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Click="0" advTm="50000">
        <p15:prstTrans prst="peelOff"/>
      </p:transition>
    </mc:Choice>
    <mc:Fallback xmlns="">
      <p:transition spd="slow" advClick="0" advTm="5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239350" y="264251"/>
            <a:ext cx="1133051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GB" altLang="en-US" sz="6400" b="1" dirty="0">
                <a:solidFill>
                  <a:srgbClr val="78BE20"/>
                </a:solidFill>
                <a:latin typeface="Arial"/>
                <a:ea typeface="ＭＳ Ｐゴシック"/>
                <a:cs typeface="Arial"/>
              </a:rPr>
              <a:t>Content</a:t>
            </a:r>
            <a:endParaRPr lang="en-GB" altLang="en-US" sz="6400" b="1" dirty="0">
              <a:solidFill>
                <a:srgbClr val="78BE20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3C23AE-B289-70A3-0107-28A5787C9F3B}"/>
              </a:ext>
            </a:extLst>
          </p:cNvPr>
          <p:cNvSpPr txBox="1"/>
          <p:nvPr/>
        </p:nvSpPr>
        <p:spPr>
          <a:xfrm>
            <a:off x="509530" y="1687471"/>
            <a:ext cx="11060335" cy="4606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121917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we and what do we do?</a:t>
            </a:r>
          </a:p>
          <a:p>
            <a:pPr marL="457200" indent="-457200" defTabSz="1219170">
              <a:buClr>
                <a:srgbClr val="78BE20"/>
              </a:buClr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defTabSz="121917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a happy baby</a:t>
            </a:r>
          </a:p>
          <a:p>
            <a:pPr marL="457200" indent="-457200" defTabSz="1219170">
              <a:buClr>
                <a:srgbClr val="78BE20"/>
              </a:buClr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defTabSz="121917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to expect! </a:t>
            </a:r>
          </a:p>
          <a:p>
            <a:pPr marL="457200" indent="-457200" defTabSz="1219170">
              <a:buClr>
                <a:srgbClr val="78BE20"/>
              </a:buClr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defTabSz="121917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Keeping your baby safe</a:t>
            </a:r>
          </a:p>
          <a:p>
            <a:pPr marL="457200" indent="-457200" defTabSz="1219170">
              <a:buClr>
                <a:srgbClr val="78BE20"/>
              </a:buClr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defTabSz="121917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Parental wellbeing</a:t>
            </a:r>
          </a:p>
          <a:p>
            <a:pPr marL="457200" indent="-457200" defTabSz="1219170">
              <a:buClr>
                <a:srgbClr val="78BE20"/>
              </a:buClr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defTabSz="121917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Feeding your baby</a:t>
            </a:r>
          </a:p>
          <a:p>
            <a:pPr defTabSz="1219170"/>
            <a:r>
              <a:rPr lang="en-GB" sz="2933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68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2956284" y="2381587"/>
            <a:ext cx="8497887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altLang="en-US" sz="4400" b="1" dirty="0">
                <a:solidFill>
                  <a:srgbClr val="78BE20"/>
                </a:solidFill>
              </a:rPr>
              <a:t>Feeding your </a:t>
            </a:r>
          </a:p>
          <a:p>
            <a:pPr>
              <a:spcBef>
                <a:spcPct val="0"/>
              </a:spcBef>
              <a:buNone/>
            </a:pPr>
            <a:r>
              <a:rPr lang="en-GB" altLang="en-US" sz="6200" b="1" dirty="0">
                <a:solidFill>
                  <a:srgbClr val="003087"/>
                </a:solidFill>
              </a:rPr>
              <a:t>      </a:t>
            </a:r>
            <a:r>
              <a:rPr lang="en-GB" altLang="en-US" sz="6200" b="1" dirty="0">
                <a:solidFill>
                  <a:srgbClr val="005EB8"/>
                </a:solidFill>
              </a:rPr>
              <a:t>Baby </a:t>
            </a:r>
          </a:p>
        </p:txBody>
      </p:sp>
      <p:pic>
        <p:nvPicPr>
          <p:cNvPr id="4" name="Picture 2" descr="bfi_mark_uni_cy">
            <a:extLst>
              <a:ext uri="{FF2B5EF4-FFF2-40B4-BE49-F238E27FC236}">
                <a16:creationId xmlns:a16="http://schemas.microsoft.com/office/drawing/2014/main" id="{3A96F32C-6F1B-4841-807B-A3F263465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021" y="4992362"/>
            <a:ext cx="2655887" cy="1368425"/>
          </a:xfrm>
          <a:prstGeom prst="rect">
            <a:avLst/>
          </a:prstGeom>
          <a:noFill/>
          <a:ln w="9525">
            <a:solidFill>
              <a:srgbClr val="41B6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256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4783" y="232557"/>
            <a:ext cx="862806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78BE20"/>
                </a:solidFill>
                <a:latin typeface="Arial" charset="0"/>
                <a:cs typeface="Arial" charset="0"/>
              </a:rPr>
              <a:t>Responsive feeding – what is it?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1623AD-0610-4716-AD93-40FC94839BCE}"/>
              </a:ext>
            </a:extLst>
          </p:cNvPr>
          <p:cNvSpPr txBox="1"/>
          <p:nvPr/>
        </p:nvSpPr>
        <p:spPr>
          <a:xfrm>
            <a:off x="477100" y="1513748"/>
            <a:ext cx="696139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0"/>
              </a:spcBef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005EB8"/>
                </a:solidFill>
                <a:latin typeface="Arial"/>
              </a:rPr>
              <a:t>Feeding when your baby when they show signs of being hungry: look out for cues (moving head and mouth around, sucking on fingers). Crying is the last sign of wanting to feed, so try and feed your baby before they cry.</a:t>
            </a:r>
          </a:p>
          <a:p>
            <a:pPr marL="342900" indent="-342900">
              <a:spcBef>
                <a:spcPct val="0"/>
              </a:spcBef>
              <a:buClr>
                <a:srgbClr val="78BE20"/>
              </a:buClr>
              <a:buFont typeface="Arial" panose="020B0604020202020204" pitchFamily="34" charset="0"/>
              <a:buChar char="•"/>
            </a:pPr>
            <a:endParaRPr lang="en-GB" altLang="en-US" sz="2000" dirty="0">
              <a:solidFill>
                <a:srgbClr val="005EB8"/>
              </a:solidFill>
              <a:latin typeface="Arial"/>
            </a:endParaRPr>
          </a:p>
          <a:p>
            <a:pPr marL="342900" indent="-342900">
              <a:spcBef>
                <a:spcPct val="0"/>
              </a:spcBef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005EB8"/>
                </a:solidFill>
                <a:latin typeface="Arial"/>
              </a:rPr>
              <a:t>Keeping baby close (day and night).</a:t>
            </a:r>
          </a:p>
          <a:p>
            <a:pPr marL="342900" indent="-342900">
              <a:spcBef>
                <a:spcPct val="0"/>
              </a:spcBef>
              <a:buClr>
                <a:srgbClr val="78BE20"/>
              </a:buClr>
              <a:buFont typeface="Arial" panose="020B0604020202020204" pitchFamily="34" charset="0"/>
              <a:buChar char="•"/>
            </a:pPr>
            <a:endParaRPr lang="en-GB" altLang="en-US" sz="2000" dirty="0">
              <a:solidFill>
                <a:srgbClr val="005EB8"/>
              </a:solidFill>
              <a:latin typeface="Arial"/>
            </a:endParaRPr>
          </a:p>
          <a:p>
            <a:pPr marL="342900" indent="-342900">
              <a:spcBef>
                <a:spcPct val="0"/>
              </a:spcBef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005EB8"/>
                </a:solidFill>
                <a:latin typeface="Arial"/>
              </a:rPr>
              <a:t>Follow baby’s cues for when they need a break.</a:t>
            </a:r>
          </a:p>
          <a:p>
            <a:pPr marL="342900" indent="-342900">
              <a:spcBef>
                <a:spcPct val="0"/>
              </a:spcBef>
              <a:buClr>
                <a:srgbClr val="78BE20"/>
              </a:buClr>
              <a:buFont typeface="Arial" panose="020B0604020202020204" pitchFamily="34" charset="0"/>
              <a:buChar char="•"/>
            </a:pPr>
            <a:endParaRPr lang="en-GB" altLang="en-US" sz="2000" dirty="0">
              <a:solidFill>
                <a:srgbClr val="005EB8"/>
              </a:solidFill>
              <a:latin typeface="Arial"/>
            </a:endParaRPr>
          </a:p>
          <a:p>
            <a:pPr marL="342900" indent="-342900">
              <a:spcBef>
                <a:spcPct val="0"/>
              </a:spcBef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005EB8"/>
                </a:solidFill>
                <a:latin typeface="Arial"/>
              </a:rPr>
              <a:t>Allow your baby to take as much or as little as they want.</a:t>
            </a:r>
          </a:p>
        </p:txBody>
      </p:sp>
      <p:pic>
        <p:nvPicPr>
          <p:cNvPr id="10" name="Picture 9" descr="A person holding a baby&#10;&#10;Description automatically generated">
            <a:extLst>
              <a:ext uri="{FF2B5EF4-FFF2-40B4-BE49-F238E27FC236}">
                <a16:creationId xmlns:a16="http://schemas.microsoft.com/office/drawing/2014/main" id="{7ED74FBF-A7C2-4DB3-A730-7A145F9140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813" y="1744027"/>
            <a:ext cx="2959942" cy="3369945"/>
          </a:xfrm>
          <a:prstGeom prst="rect">
            <a:avLst/>
          </a:prstGeom>
          <a:ln w="28575">
            <a:solidFill>
              <a:srgbClr val="005EB8"/>
            </a:solidFill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F23738-89D5-BE88-9BFD-C341ADA0B3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07120" y="55801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80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9348" y="260649"/>
            <a:ext cx="10033655" cy="738664"/>
          </a:xfrm>
          <a:prstGeom prst="rect">
            <a:avLst/>
          </a:prstGeom>
          <a:noFill/>
        </p:spPr>
        <p:txBody>
          <a:bodyPr wrap="square" lIns="121920" tIns="60960" rIns="121920" bIns="60960" anchor="t">
            <a:spAutoFit/>
          </a:bodyPr>
          <a:lstStyle/>
          <a:p>
            <a:pPr>
              <a:defRPr/>
            </a:pPr>
            <a:r>
              <a:rPr lang="en-GB" altLang="en-US" sz="4000" b="1" kern="0" dirty="0">
                <a:solidFill>
                  <a:srgbClr val="005EB8"/>
                </a:solidFill>
                <a:latin typeface="Arial"/>
                <a:ea typeface="ＭＳ Ｐゴシック"/>
                <a:cs typeface="Arial"/>
              </a:rPr>
              <a:t>Breastfeeding:</a:t>
            </a:r>
            <a:r>
              <a:rPr lang="en-GB" altLang="en-US" sz="4000" kern="0" dirty="0">
                <a:solidFill>
                  <a:srgbClr val="78BE20"/>
                </a:solidFill>
                <a:latin typeface="Arial"/>
                <a:ea typeface="ＭＳ Ｐゴシック"/>
                <a:cs typeface="Arial"/>
              </a:rPr>
              <a:t> What are the benefits?</a:t>
            </a:r>
            <a:endParaRPr lang="en-GB" altLang="en-US" sz="4000" b="1" kern="0" dirty="0">
              <a:solidFill>
                <a:srgbClr val="78BE2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76B80A-37CE-9D48-4BEE-04189E4CD7A0}"/>
              </a:ext>
            </a:extLst>
          </p:cNvPr>
          <p:cNvSpPr txBox="1"/>
          <p:nvPr/>
        </p:nvSpPr>
        <p:spPr>
          <a:xfrm>
            <a:off x="2251363" y="5766954"/>
            <a:ext cx="2017567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2400">
              <a:solidFill>
                <a:srgbClr val="78BE20"/>
              </a:solidFill>
              <a:latin typeface="Arial"/>
              <a:cs typeface="Calibri"/>
            </a:endParaRPr>
          </a:p>
        </p:txBody>
      </p:sp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86881FFF-9DEF-A3A0-67B4-C0F3D5A523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68" y="2429671"/>
            <a:ext cx="2871168" cy="28711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8E83914-A933-B984-8792-BD7802DCE7D0}"/>
              </a:ext>
            </a:extLst>
          </p:cNvPr>
          <p:cNvSpPr/>
          <p:nvPr/>
        </p:nvSpPr>
        <p:spPr>
          <a:xfrm>
            <a:off x="355264" y="4823107"/>
            <a:ext cx="7667437" cy="943847"/>
          </a:xfrm>
          <a:prstGeom prst="rect">
            <a:avLst/>
          </a:prstGeom>
          <a:solidFill>
            <a:srgbClr val="78BE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Breastfeeding is free!</a:t>
            </a:r>
          </a:p>
          <a:p>
            <a:pPr algn="ctr"/>
            <a:endParaRPr lang="en-GB" sz="24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68FE7F-40F5-EDBF-8A15-18B9E00CFEB2}"/>
              </a:ext>
            </a:extLst>
          </p:cNvPr>
          <p:cNvSpPr/>
          <p:nvPr/>
        </p:nvSpPr>
        <p:spPr>
          <a:xfrm>
            <a:off x="355264" y="1485823"/>
            <a:ext cx="7694685" cy="9438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/>
              <a:t>Breastfeeding protects your baby against many</a:t>
            </a:r>
          </a:p>
          <a:p>
            <a:r>
              <a:rPr lang="en-GB" sz="2400" dirty="0"/>
              <a:t> illnesses and infections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7016072-E06E-E755-A21E-B845D067D6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852" y="1485823"/>
            <a:ext cx="943848" cy="94384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E99C012-E1EC-B334-277D-5AF0F1CE7DEC}"/>
              </a:ext>
            </a:extLst>
          </p:cNvPr>
          <p:cNvSpPr/>
          <p:nvPr/>
        </p:nvSpPr>
        <p:spPr>
          <a:xfrm>
            <a:off x="355264" y="2595857"/>
            <a:ext cx="7694685" cy="943848"/>
          </a:xfrm>
          <a:prstGeom prst="rect">
            <a:avLst/>
          </a:prstGeom>
          <a:solidFill>
            <a:srgbClr val="78BE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Breastfeeding prevents obesity &amp; type 2 diabetes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 later life</a:t>
            </a:r>
          </a:p>
          <a:p>
            <a:pPr algn="ctr"/>
            <a:endParaRPr lang="en-GB" sz="24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8CAF3B-4440-267A-21F6-E6CBAED6DD9A}"/>
              </a:ext>
            </a:extLst>
          </p:cNvPr>
          <p:cNvSpPr/>
          <p:nvPr/>
        </p:nvSpPr>
        <p:spPr>
          <a:xfrm>
            <a:off x="355264" y="3694696"/>
            <a:ext cx="7694685" cy="9438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/>
              <a:t>Mothers who breastfeed have protection against </a:t>
            </a:r>
          </a:p>
          <a:p>
            <a:r>
              <a:rPr lang="en-GB" sz="2400" dirty="0"/>
              <a:t>some cancers and other health conditions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A8692A65-C411-749F-439B-F133D6E223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852" y="3694696"/>
            <a:ext cx="943848" cy="943848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450CC24-3B98-5239-0BAC-B34D2E524D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101" y="2566285"/>
            <a:ext cx="943848" cy="943848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89EEDB3-0ED1-75A8-913A-6AD6C05626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852" y="4799924"/>
            <a:ext cx="943848" cy="943848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7E0974-DE68-71BD-61DB-B103F084B5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25418" y="55405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69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19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9349" y="260649"/>
            <a:ext cx="9626600" cy="779765"/>
          </a:xfrm>
          <a:prstGeom prst="rect">
            <a:avLst/>
          </a:prstGeom>
          <a:noFill/>
        </p:spPr>
        <p:txBody>
          <a:bodyPr lIns="121920" tIns="60960" rIns="121920" bIns="60960" anchor="t">
            <a:spAutoFit/>
          </a:bodyPr>
          <a:lstStyle/>
          <a:p>
            <a:pPr>
              <a:defRPr/>
            </a:pPr>
            <a:r>
              <a:rPr lang="en-GB" altLang="en-US" sz="4267" kern="0" dirty="0">
                <a:solidFill>
                  <a:srgbClr val="005EB8"/>
                </a:solidFill>
                <a:latin typeface="Arial"/>
                <a:ea typeface="ＭＳ Ｐゴシック"/>
                <a:cs typeface="Arial"/>
              </a:rPr>
              <a:t>Feeding:</a:t>
            </a:r>
            <a:r>
              <a:rPr lang="en-GB" altLang="en-US" sz="4267" b="1" kern="0" dirty="0">
                <a:solidFill>
                  <a:srgbClr val="005EB8"/>
                </a:solidFill>
                <a:latin typeface="Arial"/>
                <a:ea typeface="ＭＳ Ｐゴシック"/>
                <a:cs typeface="Arial"/>
              </a:rPr>
              <a:t> </a:t>
            </a:r>
            <a:r>
              <a:rPr lang="en-GB" altLang="en-US" sz="4267" b="1" kern="0" dirty="0">
                <a:solidFill>
                  <a:srgbClr val="78BE20"/>
                </a:solidFill>
                <a:latin typeface="Arial"/>
                <a:ea typeface="ＭＳ Ｐゴシック"/>
                <a:cs typeface="Arial"/>
              </a:rPr>
              <a:t>What is needed?</a:t>
            </a:r>
            <a:r>
              <a:rPr lang="en-GB" altLang="en-US" sz="4267" kern="0" dirty="0">
                <a:solidFill>
                  <a:srgbClr val="78BE20"/>
                </a:solidFill>
                <a:latin typeface="Arial"/>
                <a:ea typeface="ＭＳ Ｐゴシック"/>
                <a:cs typeface="Arial"/>
              </a:rPr>
              <a:t>  </a:t>
            </a:r>
            <a:endParaRPr lang="en-GB" altLang="en-US" sz="3200" b="1" kern="0" dirty="0">
              <a:solidFill>
                <a:srgbClr val="78BE2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76B80A-37CE-9D48-4BEE-04189E4CD7A0}"/>
              </a:ext>
            </a:extLst>
          </p:cNvPr>
          <p:cNvSpPr txBox="1"/>
          <p:nvPr/>
        </p:nvSpPr>
        <p:spPr>
          <a:xfrm>
            <a:off x="2251363" y="5766954"/>
            <a:ext cx="2017567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2400">
              <a:solidFill>
                <a:srgbClr val="78BE20"/>
              </a:solidFill>
              <a:latin typeface="Arial"/>
              <a:cs typeface="Calibri"/>
            </a:endParaRPr>
          </a:p>
        </p:txBody>
      </p:sp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86881FFF-9DEF-A3A0-67B4-C0F3D5A523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330" y="2578135"/>
            <a:ext cx="2952406" cy="29524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8E83914-A933-B984-8792-BD7802DCE7D0}"/>
              </a:ext>
            </a:extLst>
          </p:cNvPr>
          <p:cNvSpPr/>
          <p:nvPr/>
        </p:nvSpPr>
        <p:spPr>
          <a:xfrm>
            <a:off x="355264" y="4823107"/>
            <a:ext cx="8069545" cy="943847"/>
          </a:xfrm>
          <a:prstGeom prst="rect">
            <a:avLst/>
          </a:prstGeom>
          <a:solidFill>
            <a:srgbClr val="78BE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Hungry baby/comfort formula can settle babies</a:t>
            </a:r>
          </a:p>
          <a:p>
            <a:pPr algn="ctr"/>
            <a:endParaRPr lang="en-GB" sz="24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68FE7F-40F5-EDBF-8A15-18B9E00CFEB2}"/>
              </a:ext>
            </a:extLst>
          </p:cNvPr>
          <p:cNvSpPr/>
          <p:nvPr/>
        </p:nvSpPr>
        <p:spPr>
          <a:xfrm>
            <a:off x="355264" y="1485823"/>
            <a:ext cx="8069545" cy="9438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/>
              <a:t>Milk is all your baby needs for the first 6 months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7016072-E06E-E755-A21E-B845D067D6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527" y="1494040"/>
            <a:ext cx="943848" cy="94384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E99C012-E1EC-B334-277D-5AF0F1CE7DEC}"/>
              </a:ext>
            </a:extLst>
          </p:cNvPr>
          <p:cNvSpPr/>
          <p:nvPr/>
        </p:nvSpPr>
        <p:spPr>
          <a:xfrm>
            <a:off x="355264" y="2595857"/>
            <a:ext cx="8069545" cy="943848"/>
          </a:xfrm>
          <a:prstGeom prst="rect">
            <a:avLst/>
          </a:prstGeom>
          <a:solidFill>
            <a:srgbClr val="78BE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You should let your baby cry or they will be spoilt</a:t>
            </a:r>
          </a:p>
          <a:p>
            <a:pPr algn="ctr"/>
            <a:endParaRPr lang="en-GB" sz="2400" b="1" dirty="0"/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D4EA607E-13DC-6F33-03A0-0E4645679B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772" y="2604074"/>
            <a:ext cx="889603" cy="88960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08CAF3B-4440-267A-21F6-E6CBAED6DD9A}"/>
              </a:ext>
            </a:extLst>
          </p:cNvPr>
          <p:cNvSpPr/>
          <p:nvPr/>
        </p:nvSpPr>
        <p:spPr>
          <a:xfrm>
            <a:off x="355264" y="3694696"/>
            <a:ext cx="8069545" cy="9438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/>
              <a:t>Breastfed Babies 0-6 months do NOT need water</a:t>
            </a:r>
          </a:p>
        </p:txBody>
      </p: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ABCE4BB3-B3BA-D59F-76E4-73713820BD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773" y="4804730"/>
            <a:ext cx="889603" cy="889603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A8692A65-C411-749F-439B-F133D6E223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528" y="3721818"/>
            <a:ext cx="943848" cy="94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31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4359" y="366295"/>
            <a:ext cx="669029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3200" b="1" dirty="0">
                <a:solidFill>
                  <a:srgbClr val="78BE20"/>
                </a:solidFill>
                <a:latin typeface="Arial"/>
              </a:rPr>
              <a:t>Skin to skin</a:t>
            </a:r>
            <a:endParaRPr lang="en-GB" sz="1600" dirty="0">
              <a:solidFill>
                <a:srgbClr val="2626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7AE1D6-D894-4883-A055-A6A7F3E25EFE}"/>
              </a:ext>
            </a:extLst>
          </p:cNvPr>
          <p:cNvSpPr txBox="1"/>
          <p:nvPr/>
        </p:nvSpPr>
        <p:spPr>
          <a:xfrm>
            <a:off x="476136" y="1394241"/>
            <a:ext cx="584068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5EB8"/>
                </a:solidFill>
                <a:latin typeface="Arial"/>
              </a:rPr>
              <a:t>Holding your baby against your skin will calm your baby, steady their breathing and help to keep them warm. </a:t>
            </a:r>
          </a:p>
          <a:p>
            <a:pPr marL="342900" indent="-34290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rgbClr val="005EB8"/>
              </a:solidFill>
              <a:latin typeface="Arial"/>
            </a:endParaRPr>
          </a:p>
          <a:p>
            <a:pPr marL="342900" indent="-34290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5EB8"/>
                </a:solidFill>
                <a:latin typeface="Arial"/>
              </a:rPr>
              <a:t>This is a great time to start your first breastfeed because your baby is likely to be alert.  </a:t>
            </a:r>
          </a:p>
          <a:p>
            <a:pPr marL="342900" indent="-34290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rgbClr val="005EB8"/>
              </a:solidFill>
              <a:latin typeface="Arial"/>
            </a:endParaRPr>
          </a:p>
          <a:p>
            <a:pPr marL="342900" indent="-34290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5EB8"/>
                </a:solidFill>
                <a:latin typeface="Arial"/>
              </a:rPr>
              <a:t>Keep your baby close to you and feed them whenever they are hungry, need comfort or when you want to. This will help your body to produce plenty of milk.</a:t>
            </a:r>
          </a:p>
          <a:p>
            <a:pPr marL="342900" indent="-34290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rgbClr val="005EB8"/>
              </a:solidFill>
              <a:latin typeface="Arial"/>
            </a:endParaRPr>
          </a:p>
          <a:p>
            <a:pPr marL="342900" indent="-34290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5EB8"/>
                </a:solidFill>
                <a:latin typeface="Arial"/>
              </a:rPr>
              <a:t>If you would like to know more, please visit the </a:t>
            </a:r>
            <a:r>
              <a:rPr lang="en-GB" sz="2000" dirty="0">
                <a:solidFill>
                  <a:srgbClr val="005EB8"/>
                </a:solidFill>
                <a:latin typeface="Arial"/>
                <a:hlinkClick r:id="rId4"/>
              </a:rPr>
              <a:t>UNICEF UK website</a:t>
            </a:r>
            <a:endParaRPr lang="en-GB" sz="2000" dirty="0">
              <a:solidFill>
                <a:srgbClr val="005EB8"/>
              </a:solidFill>
              <a:latin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71EC0E-A1B4-934A-71AA-6DEA223E74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5564" y="1747037"/>
            <a:ext cx="4478112" cy="2309467"/>
          </a:xfrm>
          <a:prstGeom prst="rect">
            <a:avLst/>
          </a:prstGeom>
          <a:ln w="28575">
            <a:solidFill>
              <a:srgbClr val="005EB8"/>
            </a:solidFill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4C83C6-33E2-E219-BB7D-40F37B4EC6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59067" y="57584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664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 video">
            <a:hlinkClick r:id="" action="ppaction://media"/>
            <a:extLst>
              <a:ext uri="{FF2B5EF4-FFF2-40B4-BE49-F238E27FC236}">
                <a16:creationId xmlns:a16="http://schemas.microsoft.com/office/drawing/2014/main" id="{1AA09D09-60C9-403F-97C7-C1596F3763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870" y="1278021"/>
            <a:ext cx="3247054" cy="4535825"/>
          </a:xfrm>
          <a:prstGeom prst="rect">
            <a:avLst/>
          </a:prstGeom>
          <a:ln w="28575">
            <a:solidFill>
              <a:srgbClr val="005EB8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DFC654-9A82-471E-B6D3-176293BE1BB6}"/>
              </a:ext>
            </a:extLst>
          </p:cNvPr>
          <p:cNvSpPr txBox="1"/>
          <p:nvPr/>
        </p:nvSpPr>
        <p:spPr>
          <a:xfrm>
            <a:off x="184042" y="124745"/>
            <a:ext cx="6058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78BE20"/>
                </a:solidFill>
                <a:latin typeface="Arial"/>
              </a:rPr>
              <a:t>Positioning and Attachment </a:t>
            </a:r>
          </a:p>
        </p:txBody>
      </p:sp>
      <p:pic>
        <p:nvPicPr>
          <p:cNvPr id="5122" name="Picture 2" descr="5. Graphic of a baby attaching on the breast | Best Beginnings">
            <a:extLst>
              <a:ext uri="{FF2B5EF4-FFF2-40B4-BE49-F238E27FC236}">
                <a16:creationId xmlns:a16="http://schemas.microsoft.com/office/drawing/2014/main" id="{A62CDEAC-E0A5-9CFF-F3BA-DF164D0D9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130" y="1546753"/>
            <a:ext cx="3537011" cy="1999180"/>
          </a:xfrm>
          <a:prstGeom prst="rect">
            <a:avLst/>
          </a:prstGeom>
          <a:noFill/>
          <a:ln w="28575">
            <a:solidFill>
              <a:srgbClr val="005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694A24-E61C-96B5-910D-4F6951553E98}"/>
              </a:ext>
            </a:extLst>
          </p:cNvPr>
          <p:cNvSpPr txBox="1"/>
          <p:nvPr/>
        </p:nvSpPr>
        <p:spPr>
          <a:xfrm>
            <a:off x="4075229" y="1021047"/>
            <a:ext cx="385354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CHINS</a:t>
            </a:r>
          </a:p>
          <a:p>
            <a:r>
              <a:rPr lang="en-GB" b="1" dirty="0">
                <a:solidFill>
                  <a:srgbClr val="92D050"/>
                </a:solidFill>
              </a:rPr>
              <a:t>C</a:t>
            </a:r>
            <a:r>
              <a:rPr lang="en-GB" dirty="0">
                <a:solidFill>
                  <a:srgbClr val="0070C0"/>
                </a:solidFill>
              </a:rPr>
              <a:t> – Close</a:t>
            </a:r>
          </a:p>
          <a:p>
            <a:r>
              <a:rPr lang="en-GB" b="1" dirty="0">
                <a:solidFill>
                  <a:srgbClr val="92D050"/>
                </a:solidFill>
              </a:rPr>
              <a:t>H</a:t>
            </a:r>
            <a:r>
              <a:rPr lang="en-GB" dirty="0">
                <a:solidFill>
                  <a:srgbClr val="0070C0"/>
                </a:solidFill>
              </a:rPr>
              <a:t> – Head Free</a:t>
            </a:r>
          </a:p>
          <a:p>
            <a:r>
              <a:rPr lang="en-GB" b="1" dirty="0">
                <a:solidFill>
                  <a:srgbClr val="92D050"/>
                </a:solidFill>
              </a:rPr>
              <a:t>I</a:t>
            </a:r>
            <a:r>
              <a:rPr lang="en-GB" dirty="0">
                <a:solidFill>
                  <a:srgbClr val="0070C0"/>
                </a:solidFill>
              </a:rPr>
              <a:t> – In Line</a:t>
            </a:r>
          </a:p>
          <a:p>
            <a:r>
              <a:rPr lang="en-GB" b="1" dirty="0">
                <a:solidFill>
                  <a:srgbClr val="92D050"/>
                </a:solidFill>
              </a:rPr>
              <a:t>N</a:t>
            </a:r>
            <a:r>
              <a:rPr lang="en-GB" dirty="0">
                <a:solidFill>
                  <a:srgbClr val="0070C0"/>
                </a:solidFill>
              </a:rPr>
              <a:t> – Nose to Nipple</a:t>
            </a:r>
          </a:p>
          <a:p>
            <a:r>
              <a:rPr lang="en-GB" b="1" dirty="0">
                <a:solidFill>
                  <a:srgbClr val="92D050"/>
                </a:solidFill>
              </a:rPr>
              <a:t>S</a:t>
            </a:r>
            <a:r>
              <a:rPr lang="en-GB" dirty="0">
                <a:solidFill>
                  <a:srgbClr val="0070C0"/>
                </a:solidFill>
              </a:rPr>
              <a:t> – sustainable position</a:t>
            </a:r>
          </a:p>
          <a:p>
            <a:endParaRPr lang="en-GB" dirty="0">
              <a:solidFill>
                <a:srgbClr val="0070C0"/>
              </a:solidFill>
            </a:endParaRPr>
          </a:p>
          <a:p>
            <a:r>
              <a:rPr lang="en-GB" dirty="0">
                <a:solidFill>
                  <a:srgbClr val="005EB8"/>
                </a:solidFill>
              </a:rPr>
              <a:t>An effectively attached baby will: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EB8"/>
                </a:solidFill>
              </a:rPr>
              <a:t>Tilt their head back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EB8"/>
                </a:solidFill>
              </a:rPr>
              <a:t>Have a wide open mouth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EB8"/>
                </a:solidFill>
              </a:rPr>
              <a:t>Have the nipple to the back of the mouth by the soft palate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EB8"/>
                </a:solidFill>
              </a:rPr>
              <a:t>Have full rounded cheeks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EB8"/>
                </a:solidFill>
              </a:rPr>
              <a:t>Be content and satisfied</a:t>
            </a:r>
          </a:p>
          <a:p>
            <a:endParaRPr lang="en-GB" dirty="0">
              <a:solidFill>
                <a:srgbClr val="005EB8"/>
              </a:solidFill>
            </a:endParaRPr>
          </a:p>
          <a:p>
            <a:r>
              <a:rPr lang="en-GB" dirty="0">
                <a:solidFill>
                  <a:srgbClr val="005EB8"/>
                </a:solidFill>
              </a:rPr>
              <a:t>You will: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EB8"/>
                </a:solidFill>
              </a:rPr>
              <a:t>Hear and see baby swallowing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EB8"/>
                </a:solidFill>
              </a:rPr>
              <a:t>Be pain free!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D49D60-3306-A018-53EB-C6D9C90A8B66}"/>
              </a:ext>
            </a:extLst>
          </p:cNvPr>
          <p:cNvSpPr txBox="1"/>
          <p:nvPr/>
        </p:nvSpPr>
        <p:spPr>
          <a:xfrm>
            <a:off x="8409130" y="4130211"/>
            <a:ext cx="4032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5EB8"/>
                </a:solidFill>
              </a:rPr>
              <a:t>To read more, visit: </a:t>
            </a:r>
            <a:br>
              <a:rPr lang="en-GB" sz="2800" dirty="0">
                <a:solidFill>
                  <a:srgbClr val="005EB8"/>
                </a:solidFill>
              </a:rPr>
            </a:br>
            <a:r>
              <a:rPr lang="en-GB" sz="2800" dirty="0">
                <a:solidFill>
                  <a:srgbClr val="005EB8"/>
                </a:solidFill>
                <a:hlinkClick r:id="rId7"/>
              </a:rPr>
              <a:t>Best Beginnings</a:t>
            </a:r>
            <a:endParaRPr lang="en-GB" sz="2800" dirty="0">
              <a:solidFill>
                <a:srgbClr val="005EB8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F6CE1D-3F10-5FD8-EABD-E4537060BEC4}"/>
              </a:ext>
            </a:extLst>
          </p:cNvPr>
          <p:cNvSpPr txBox="1"/>
          <p:nvPr/>
        </p:nvSpPr>
        <p:spPr>
          <a:xfrm>
            <a:off x="7928772" y="5689437"/>
            <a:ext cx="42632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5EB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CHINS was developed by </a:t>
            </a:r>
            <a:br>
              <a:rPr lang="en-GB" sz="1800" dirty="0">
                <a:solidFill>
                  <a:srgbClr val="005EB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800" dirty="0">
                <a:solidFill>
                  <a:srgbClr val="005EB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Dr Lynette </a:t>
            </a:r>
            <a:r>
              <a:rPr lang="en-GB" sz="1800" dirty="0" err="1">
                <a:solidFill>
                  <a:srgbClr val="005EB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Shotton</a:t>
            </a:r>
            <a:r>
              <a:rPr lang="en-GB" sz="1800" dirty="0">
                <a:solidFill>
                  <a:srgbClr val="005EB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Northumbria University </a:t>
            </a:r>
            <a:endParaRPr lang="en-GB" dirty="0">
              <a:solidFill>
                <a:srgbClr val="005E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164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398" y="223335"/>
            <a:ext cx="8857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78BE20"/>
                </a:solidFill>
              </a:rPr>
              <a:t>How do I know my baby is getting enough?</a:t>
            </a:r>
            <a:endParaRPr lang="en-GB" dirty="0">
              <a:latin typeface="Arial" charset="0"/>
              <a:ea typeface="ＭＳ Ｐゴシック" pitchFamily="-16" charset="-128"/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5FA371A-CE75-4E97-AF51-BD24AB00D5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4413" y="1135896"/>
            <a:ext cx="6608852" cy="4586207"/>
          </a:xfrm>
          <a:prstGeom prst="rect">
            <a:avLst/>
          </a:prstGeom>
          <a:ln>
            <a:solidFill>
              <a:srgbClr val="41B6E6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6ECDED-BB99-FB8F-D20C-4910E2DB7B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147" y="1724418"/>
            <a:ext cx="1727643" cy="399768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F70089-8ED2-076D-E42D-00C165A7C0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01660" y="1584779"/>
            <a:ext cx="406400" cy="406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941DDE-9ACC-07D7-DC11-C3DEA4E7E4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48592" y="5190411"/>
            <a:ext cx="406400" cy="40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AB6D5E-3B32-565A-DC0A-B70C45A7AE04}"/>
              </a:ext>
            </a:extLst>
          </p:cNvPr>
          <p:cNvSpPr txBox="1"/>
          <p:nvPr/>
        </p:nvSpPr>
        <p:spPr>
          <a:xfrm>
            <a:off x="1489172" y="6003368"/>
            <a:ext cx="7474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5EB8"/>
                </a:solidFill>
              </a:rPr>
              <a:t>Take a look at the insert in your red book on infant feeding</a:t>
            </a:r>
          </a:p>
        </p:txBody>
      </p:sp>
    </p:spTree>
    <p:extLst>
      <p:ext uri="{BB962C8B-B14F-4D97-AF65-F5344CB8AC3E}">
        <p14:creationId xmlns:p14="http://schemas.microsoft.com/office/powerpoint/2010/main" val="1034412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1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530E2D5-ED50-F2B7-7E0D-A9E45CE6A0D8}"/>
              </a:ext>
            </a:extLst>
          </p:cNvPr>
          <p:cNvSpPr txBox="1"/>
          <p:nvPr/>
        </p:nvSpPr>
        <p:spPr>
          <a:xfrm>
            <a:off x="5062455" y="4401512"/>
            <a:ext cx="6299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GB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 1-4 years and breastfeeding mothers should take 10 micrograms of Vitamin D a day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2EDF67-35DB-78C5-5EF3-175C12750F7C}"/>
              </a:ext>
            </a:extLst>
          </p:cNvPr>
          <p:cNvSpPr txBox="1"/>
          <p:nvPr/>
        </p:nvSpPr>
        <p:spPr>
          <a:xfrm>
            <a:off x="5110383" y="3057297"/>
            <a:ext cx="6299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GB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Babies fed more than 500ml of infant formula a day should not be given additional vitamin D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E11D98-46D9-682E-6B4F-F638C3D7061A}"/>
              </a:ext>
            </a:extLst>
          </p:cNvPr>
          <p:cNvSpPr txBox="1"/>
          <p:nvPr/>
        </p:nvSpPr>
        <p:spPr>
          <a:xfrm>
            <a:off x="5110383" y="2077157"/>
            <a:ext cx="6299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GB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Breastfed babies up to a year 8.5 – 10 micrograms of Vitamin D a day.</a:t>
            </a:r>
          </a:p>
        </p:txBody>
      </p:sp>
      <p:pic>
        <p:nvPicPr>
          <p:cNvPr id="3082" name="Picture 10" descr="Are you eligible for the new Healthy Start Card? -">
            <a:extLst>
              <a:ext uri="{FF2B5EF4-FFF2-40B4-BE49-F238E27FC236}">
                <a16:creationId xmlns:a16="http://schemas.microsoft.com/office/drawing/2014/main" id="{E85F8037-124A-F325-14C0-416040820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601" y="1938788"/>
            <a:ext cx="6508701" cy="3663053"/>
          </a:xfrm>
          <a:prstGeom prst="rect">
            <a:avLst/>
          </a:prstGeom>
          <a:noFill/>
          <a:ln w="28575">
            <a:solidFill>
              <a:srgbClr val="005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9349" y="260648"/>
            <a:ext cx="9626600" cy="779765"/>
          </a:xfrm>
          <a:prstGeom prst="rect">
            <a:avLst/>
          </a:prstGeom>
          <a:noFill/>
        </p:spPr>
        <p:txBody>
          <a:bodyPr lIns="121920" tIns="60960" rIns="121920" bIns="60960" anchor="t">
            <a:spAutoFit/>
          </a:bodyPr>
          <a:lstStyle/>
          <a:p>
            <a:pPr defTabSz="1219170">
              <a:defRPr/>
            </a:pPr>
            <a:r>
              <a:rPr lang="en-GB" altLang="en-US" sz="4267" kern="0" dirty="0">
                <a:solidFill>
                  <a:srgbClr val="005EB8"/>
                </a:solidFill>
                <a:latin typeface="Arial"/>
                <a:ea typeface="ＭＳ Ｐゴシック"/>
                <a:cs typeface="Arial"/>
              </a:rPr>
              <a:t>Feeding:</a:t>
            </a:r>
            <a:r>
              <a:rPr lang="en-GB" altLang="en-US" sz="4267" b="1" kern="0" dirty="0">
                <a:solidFill>
                  <a:srgbClr val="005EB8"/>
                </a:solidFill>
                <a:latin typeface="Arial"/>
                <a:ea typeface="ＭＳ Ｐゴシック"/>
                <a:cs typeface="Arial"/>
              </a:rPr>
              <a:t> </a:t>
            </a:r>
            <a:r>
              <a:rPr lang="en-GB" altLang="en-US" sz="4267" b="1" kern="0" dirty="0">
                <a:solidFill>
                  <a:srgbClr val="78BE20"/>
                </a:solidFill>
                <a:latin typeface="Arial"/>
                <a:ea typeface="ＭＳ Ｐゴシック"/>
                <a:cs typeface="Arial"/>
              </a:rPr>
              <a:t>Vitamins </a:t>
            </a:r>
            <a:r>
              <a:rPr lang="en-GB" altLang="en-US" sz="4267" kern="0" dirty="0">
                <a:solidFill>
                  <a:srgbClr val="78BE20"/>
                </a:solidFill>
                <a:latin typeface="Arial"/>
                <a:ea typeface="ＭＳ Ｐゴシック"/>
                <a:cs typeface="Arial"/>
              </a:rPr>
              <a:t>   </a:t>
            </a:r>
            <a:r>
              <a:rPr lang="en-GB" altLang="en-US" sz="4267" kern="0" dirty="0">
                <a:solidFill>
                  <a:srgbClr val="0070C0"/>
                </a:solidFill>
                <a:latin typeface="Arial"/>
                <a:ea typeface="ＭＳ Ｐゴシック"/>
                <a:cs typeface="Arial"/>
              </a:rPr>
              <a:t>  </a:t>
            </a:r>
            <a:endParaRPr lang="en-GB" altLang="en-US" sz="4267" kern="0" dirty="0">
              <a:solidFill>
                <a:srgbClr val="0070C0"/>
              </a:solidFill>
              <a:latin typeface="Arial" charset="0"/>
              <a:ea typeface="ＭＳ Ｐゴシック" pitchFamily="-16" charset="-128"/>
            </a:endParaRPr>
          </a:p>
        </p:txBody>
      </p:sp>
      <p:pic>
        <p:nvPicPr>
          <p:cNvPr id="3078" name="Picture 6" descr="Better Health Families on Twitter: &quot;From October to March, we can't make vitamin  D from sunshine. It's best to take a vitamin D supplement for healthy bones  and muscles, kids and grown-ups">
            <a:extLst>
              <a:ext uri="{FF2B5EF4-FFF2-40B4-BE49-F238E27FC236}">
                <a16:creationId xmlns:a16="http://schemas.microsoft.com/office/drawing/2014/main" id="{B7B3497C-A0FB-B4D6-33F3-9D0B937EC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76" y="1833992"/>
            <a:ext cx="4013809" cy="4013809"/>
          </a:xfrm>
          <a:prstGeom prst="rect">
            <a:avLst/>
          </a:prstGeom>
          <a:noFill/>
          <a:ln w="28575">
            <a:solidFill>
              <a:srgbClr val="005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D4501C-6DBA-F474-2656-3C6A24AE50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58091" y="5084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194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20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5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12751E-F85D-4C05-E500-93EFD3F14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13" y="1466242"/>
            <a:ext cx="4118259" cy="41182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9349" y="260649"/>
            <a:ext cx="9626600" cy="779765"/>
          </a:xfrm>
          <a:prstGeom prst="rect">
            <a:avLst/>
          </a:prstGeom>
          <a:noFill/>
        </p:spPr>
        <p:txBody>
          <a:bodyPr lIns="121920" tIns="60960" rIns="121920" bIns="60960" anchor="t">
            <a:spAutoFit/>
          </a:bodyPr>
          <a:lstStyle/>
          <a:p>
            <a:pPr defTabSz="1219170">
              <a:defRPr/>
            </a:pPr>
            <a:r>
              <a:rPr lang="en-GB" altLang="en-US" sz="4267" kern="0" dirty="0">
                <a:solidFill>
                  <a:srgbClr val="005EB8"/>
                </a:solidFill>
                <a:latin typeface="Arial"/>
                <a:ea typeface="ＭＳ Ｐゴシック"/>
                <a:cs typeface="Arial"/>
              </a:rPr>
              <a:t>Feeding: </a:t>
            </a:r>
            <a:r>
              <a:rPr lang="en-GB" altLang="en-US" sz="4267" b="1" kern="0" dirty="0">
                <a:solidFill>
                  <a:srgbClr val="78BE20"/>
                </a:solidFill>
                <a:latin typeface="Arial"/>
                <a:ea typeface="ＭＳ Ｐゴシック"/>
                <a:cs typeface="Arial"/>
              </a:rPr>
              <a:t>Want more information? </a:t>
            </a:r>
            <a:endParaRPr lang="en-GB" sz="3200" kern="0" dirty="0">
              <a:solidFill>
                <a:prstClr val="black"/>
              </a:solidFill>
              <a:latin typeface="Calibri" panose="020F0502020204030204"/>
              <a:ea typeface="ＭＳ Ｐゴシック"/>
              <a:cs typeface="Calibri" panose="020F0502020204030204"/>
            </a:endParaRPr>
          </a:p>
        </p:txBody>
      </p:sp>
      <p:pic>
        <p:nvPicPr>
          <p:cNvPr id="5122" name="Picture 2" descr="The Unicef UK Baby Friendly Initiative">
            <a:extLst>
              <a:ext uri="{FF2B5EF4-FFF2-40B4-BE49-F238E27FC236}">
                <a16:creationId xmlns:a16="http://schemas.microsoft.com/office/drawing/2014/main" id="{84BE2772-B302-F654-6A35-2AD179966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435" y="3812114"/>
            <a:ext cx="1811785" cy="159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SNT - Brave Design">
            <a:extLst>
              <a:ext uri="{FF2B5EF4-FFF2-40B4-BE49-F238E27FC236}">
                <a16:creationId xmlns:a16="http://schemas.microsoft.com/office/drawing/2014/main" id="{570741A3-0F8D-A8FB-B3EE-0ED438B99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277" y="4216014"/>
            <a:ext cx="2462016" cy="122844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132" name="Picture 12" descr="Directory – SUNMAIA">
            <a:extLst>
              <a:ext uri="{FF2B5EF4-FFF2-40B4-BE49-F238E27FC236}">
                <a16:creationId xmlns:a16="http://schemas.microsoft.com/office/drawing/2014/main" id="{04346D19-6005-45F2-C73F-AD9750AD1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325" y="1964064"/>
            <a:ext cx="1953248" cy="146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365E05E-8AA0-3967-E7A7-3B281410CB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494" y="1619507"/>
            <a:ext cx="1678149" cy="1376717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22FE80-3C7F-C060-B8D2-FFDE7E8858EA}"/>
              </a:ext>
            </a:extLst>
          </p:cNvPr>
          <p:cNvSpPr txBox="1"/>
          <p:nvPr/>
        </p:nvSpPr>
        <p:spPr>
          <a:xfrm>
            <a:off x="270504" y="3035228"/>
            <a:ext cx="6097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563C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nhs.uk/</a:t>
            </a:r>
            <a:r>
              <a:rPr lang="en-GB" sz="2800" dirty="0">
                <a:solidFill>
                  <a:srgbClr val="005EB8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start4life</a:t>
            </a:r>
            <a:endParaRPr lang="en-GB" sz="2800" dirty="0">
              <a:solidFill>
                <a:srgbClr val="005EB8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44A3A5-1C9F-13A0-5495-098E7C68DFED}"/>
              </a:ext>
            </a:extLst>
          </p:cNvPr>
          <p:cNvSpPr txBox="1"/>
          <p:nvPr/>
        </p:nvSpPr>
        <p:spPr>
          <a:xfrm>
            <a:off x="1666435" y="5487109"/>
            <a:ext cx="6097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563C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unicef.org.</a:t>
            </a:r>
            <a:r>
              <a:rPr lang="en-GB" sz="2800" dirty="0">
                <a:solidFill>
                  <a:srgbClr val="005EB8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uk</a:t>
            </a:r>
            <a:endParaRPr lang="en-GB" sz="2800" dirty="0">
              <a:solidFill>
                <a:srgbClr val="005EB8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E51DB6-F51D-9B5E-2CCC-16E85A3DABEC}"/>
              </a:ext>
            </a:extLst>
          </p:cNvPr>
          <p:cNvSpPr txBox="1"/>
          <p:nvPr/>
        </p:nvSpPr>
        <p:spPr>
          <a:xfrm>
            <a:off x="8730465" y="3560897"/>
            <a:ext cx="6097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hlinkClick r:id="rId10"/>
              </a:rPr>
              <a:t>laleche.org.uk</a:t>
            </a:r>
            <a:endParaRPr lang="en-GB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8761B1-B5DA-BA61-BD84-D823AD5B68B6}"/>
              </a:ext>
            </a:extLst>
          </p:cNvPr>
          <p:cNvSpPr txBox="1"/>
          <p:nvPr/>
        </p:nvSpPr>
        <p:spPr>
          <a:xfrm>
            <a:off x="6817461" y="5529760"/>
            <a:ext cx="74162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hlinkClick r:id="rId11"/>
              </a:rPr>
              <a:t>Firststepsnutrition.org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961613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72CED00-4812-9B5D-DD6A-2D94501EB0E8}"/>
              </a:ext>
            </a:extLst>
          </p:cNvPr>
          <p:cNvSpPr txBox="1"/>
          <p:nvPr/>
        </p:nvSpPr>
        <p:spPr>
          <a:xfrm>
            <a:off x="4330261" y="2105610"/>
            <a:ext cx="8016657" cy="304718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GB" sz="4267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Your </a:t>
            </a:r>
            <a:br>
              <a:rPr lang="en-GB" sz="4267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267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Visiting Team</a:t>
            </a:r>
          </a:p>
          <a:p>
            <a:pPr algn="ctr" defTabSz="1219170"/>
            <a:endParaRPr lang="en-GB" sz="4267" b="1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170"/>
            <a:endParaRPr lang="en-GB" sz="3200" b="1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170"/>
            <a:endParaRPr lang="en-GB" sz="3200" b="1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24987020-E9CF-83BD-13E2-9A33E767F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09" y="983074"/>
            <a:ext cx="4900327" cy="49003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FA1227-7E23-34E3-8C82-2EAC264DE2DD}"/>
              </a:ext>
            </a:extLst>
          </p:cNvPr>
          <p:cNvSpPr txBox="1"/>
          <p:nvPr/>
        </p:nvSpPr>
        <p:spPr>
          <a:xfrm>
            <a:off x="5272919" y="3985317"/>
            <a:ext cx="6131340" cy="1898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en-GB" sz="5867" b="1" dirty="0">
                <a:solidFill>
                  <a:srgbClr val="005EB8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Text</a:t>
            </a:r>
          </a:p>
          <a:p>
            <a:pPr algn="ctr" defTabSz="1219170"/>
            <a:r>
              <a:rPr lang="en-GB" sz="5867" b="1" dirty="0">
                <a:solidFill>
                  <a:srgbClr val="78BE2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07312 263 283</a:t>
            </a:r>
            <a:endParaRPr lang="en-GB" sz="5867" b="1" dirty="0">
              <a:solidFill>
                <a:srgbClr val="78BE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432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587343" y="339734"/>
            <a:ext cx="8628062" cy="1154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>
                <a:solidFill>
                  <a:srgbClr val="78BE20"/>
                </a:solidFill>
                <a:latin typeface="Arial"/>
              </a:rPr>
              <a:t>Who are we and what do we do?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GB" sz="1600" dirty="0">
              <a:solidFill>
                <a:srgbClr val="2626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000"/>
              </a:spcAft>
              <a:defRPr/>
            </a:pPr>
            <a:endParaRPr lang="en-GB" sz="1600" dirty="0">
              <a:solidFill>
                <a:srgbClr val="2626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2" descr="bfi_mark_uni_cy">
            <a:extLst>
              <a:ext uri="{FF2B5EF4-FFF2-40B4-BE49-F238E27FC236}">
                <a16:creationId xmlns:a16="http://schemas.microsoft.com/office/drawing/2014/main" id="{B10D0CD0-40B8-4E74-BF65-9736E83F9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76" y="5330015"/>
            <a:ext cx="1825585" cy="940209"/>
          </a:xfrm>
          <a:prstGeom prst="rect">
            <a:avLst/>
          </a:prstGeom>
          <a:noFill/>
          <a:ln w="9525">
            <a:solidFill>
              <a:srgbClr val="41B6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74E3F49C-8B89-4B51-AEF5-3991D643F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007" y="5549499"/>
            <a:ext cx="2398713" cy="720725"/>
          </a:xfrm>
          <a:prstGeom prst="rect">
            <a:avLst/>
          </a:prstGeom>
          <a:noFill/>
          <a:ln w="9525">
            <a:solidFill>
              <a:srgbClr val="41B6E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CA48CB-2D94-44A4-A97C-D6C87BB68281}"/>
              </a:ext>
            </a:extLst>
          </p:cNvPr>
          <p:cNvSpPr txBox="1"/>
          <p:nvPr/>
        </p:nvSpPr>
        <p:spPr>
          <a:xfrm>
            <a:off x="596648" y="1340331"/>
            <a:ext cx="9605590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285750" indent="-285750">
              <a:spcBef>
                <a:spcPct val="0"/>
              </a:spcBef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solidFill>
                  <a:srgbClr val="005EB8"/>
                </a:solidFill>
                <a:latin typeface="Arial"/>
                <a:cs typeface="Arial"/>
              </a:rPr>
              <a:t>Health Visitors are trained nurses and/or midwives with additional training to work with families with children aged 0-5 years.</a:t>
            </a:r>
          </a:p>
          <a:p>
            <a:pPr marL="285750" indent="-285750">
              <a:spcBef>
                <a:spcPct val="0"/>
              </a:spcBef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endParaRPr lang="en-GB" altLang="en-US" sz="2000" dirty="0">
              <a:solidFill>
                <a:srgbClr val="005EB8"/>
              </a:solidFill>
              <a:latin typeface="Arial"/>
              <a:cs typeface="Arial" charset="0"/>
            </a:endParaRPr>
          </a:p>
          <a:p>
            <a:pPr marL="285750" indent="-285750">
              <a:spcBef>
                <a:spcPct val="0"/>
              </a:spcBef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solidFill>
                  <a:srgbClr val="005EB8"/>
                </a:solidFill>
                <a:latin typeface="Arial"/>
                <a:cs typeface="Arial"/>
              </a:rPr>
              <a:t>We aim to support you to be the best parent that you can for your child. </a:t>
            </a:r>
          </a:p>
          <a:p>
            <a:pPr marL="285750" indent="-285750">
              <a:spcBef>
                <a:spcPct val="0"/>
              </a:spcBef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endParaRPr lang="en-GB" altLang="en-US" sz="2000" dirty="0">
              <a:solidFill>
                <a:srgbClr val="005EB8"/>
              </a:solidFill>
              <a:latin typeface="Arial"/>
              <a:cs typeface="Arial" charset="0"/>
            </a:endParaRPr>
          </a:p>
          <a:p>
            <a:pPr marL="285750" indent="-285750">
              <a:spcBef>
                <a:spcPct val="0"/>
              </a:spcBef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solidFill>
                  <a:srgbClr val="005EB8"/>
                </a:solidFill>
                <a:latin typeface="Arial"/>
                <a:cs typeface="Arial"/>
              </a:rPr>
              <a:t>We work with staff nurses and nursery nurses to provide your local Healthy Child Programme. </a:t>
            </a:r>
            <a:endParaRPr lang="en-GB" altLang="en-US" sz="2000" dirty="0">
              <a:solidFill>
                <a:srgbClr val="005EB8"/>
              </a:solidFill>
              <a:latin typeface="Arial"/>
              <a:cs typeface="Arial" charset="0"/>
            </a:endParaRPr>
          </a:p>
          <a:p>
            <a:pPr marL="285750" indent="-285750">
              <a:spcBef>
                <a:spcPct val="0"/>
              </a:spcBef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endParaRPr lang="en-GB" altLang="en-US" sz="2000" dirty="0">
              <a:solidFill>
                <a:srgbClr val="005EB8"/>
              </a:solidFill>
              <a:latin typeface="Arial"/>
              <a:cs typeface="Arial" charset="0"/>
            </a:endParaRPr>
          </a:p>
          <a:p>
            <a:pPr marL="285750" indent="-285750">
              <a:spcBef>
                <a:spcPct val="0"/>
              </a:spcBef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solidFill>
                  <a:srgbClr val="005EB8"/>
                </a:solidFill>
                <a:latin typeface="Arial"/>
                <a:cs typeface="Arial"/>
              </a:rPr>
              <a:t>We offer different levels of service for families with greater needs. </a:t>
            </a:r>
            <a:endParaRPr lang="en-GB" altLang="en-US" sz="2000" dirty="0">
              <a:solidFill>
                <a:srgbClr val="005EB8"/>
              </a:solidFill>
              <a:latin typeface="Arial"/>
              <a:cs typeface="Arial" charset="0"/>
            </a:endParaRPr>
          </a:p>
          <a:p>
            <a:pPr marL="285750" indent="-285750">
              <a:spcBef>
                <a:spcPct val="0"/>
              </a:spcBef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endParaRPr lang="en-GB" altLang="en-US" sz="2000" dirty="0">
              <a:solidFill>
                <a:srgbClr val="005EB8"/>
              </a:solidFill>
              <a:latin typeface="Arial"/>
              <a:cs typeface="Arial" charset="0"/>
            </a:endParaRPr>
          </a:p>
          <a:p>
            <a:pPr marL="285750" indent="-285750">
              <a:spcBef>
                <a:spcPct val="0"/>
              </a:spcBef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solidFill>
                  <a:srgbClr val="005EB8"/>
                </a:solidFill>
                <a:latin typeface="Arial"/>
                <a:cs typeface="Arial"/>
              </a:rPr>
              <a:t>We work with other health and Early Years professionals to ensure the best outcomes for your child.</a:t>
            </a:r>
          </a:p>
        </p:txBody>
      </p:sp>
      <p:pic>
        <p:nvPicPr>
          <p:cNvPr id="2" name="DAE72708.wav">
            <a:hlinkClick r:id="" action="ppaction://media"/>
            <a:extLst>
              <a:ext uri="{FF2B5EF4-FFF2-40B4-BE49-F238E27FC236}">
                <a16:creationId xmlns:a16="http://schemas.microsoft.com/office/drawing/2014/main" id="{7FB67003-C0C2-BC99-84FE-6FF66DBDB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981" y="4719583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272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CE0A02-7E15-125A-6183-10186F6072C9}"/>
              </a:ext>
            </a:extLst>
          </p:cNvPr>
          <p:cNvSpPr txBox="1"/>
          <p:nvPr/>
        </p:nvSpPr>
        <p:spPr>
          <a:xfrm>
            <a:off x="82193" y="2825393"/>
            <a:ext cx="8942414" cy="304718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GB" sz="4267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our website</a:t>
            </a:r>
            <a:br>
              <a:rPr lang="en-GB" sz="4267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4267" b="1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GB" sz="4267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cypf.berkshirehealthcare.nhs.uk</a:t>
            </a:r>
            <a:endParaRPr lang="en-GB" sz="4267" b="1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170"/>
            <a:endParaRPr lang="en-GB" sz="3200" b="1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170"/>
            <a:endParaRPr lang="en-GB" sz="3200" b="1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6F6D28C-E5CE-C7C6-7C86-F98D6ADE3F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607" y="3842534"/>
            <a:ext cx="2789434" cy="278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6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7346975" y="2852472"/>
            <a:ext cx="4087306" cy="28891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5400" b="1" dirty="0">
                <a:solidFill>
                  <a:srgbClr val="005EB8"/>
                </a:solidFill>
                <a:ea typeface="+mj-ea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951804-10B2-FDD3-F0DA-7FE0A7053C1F}"/>
              </a:ext>
            </a:extLst>
          </p:cNvPr>
          <p:cNvSpPr txBox="1"/>
          <p:nvPr/>
        </p:nvSpPr>
        <p:spPr>
          <a:xfrm>
            <a:off x="757719" y="1951672"/>
            <a:ext cx="548896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4400" b="1" kern="0" dirty="0">
                <a:solidFill>
                  <a:srgbClr val="78BE2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Feedback</a:t>
            </a:r>
          </a:p>
          <a:p>
            <a:pPr algn="l"/>
            <a:endParaRPr lang="en-GB" sz="2400" b="0" i="0" dirty="0">
              <a:solidFill>
                <a:srgbClr val="005EB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2400" b="1" kern="0" dirty="0">
                <a:solidFill>
                  <a:srgbClr val="005EB8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We’d love to get your feedback on this presentation and find out how it has helped you.</a:t>
            </a:r>
          </a:p>
          <a:p>
            <a:pPr algn="l"/>
            <a:endParaRPr lang="en-GB" sz="2000" b="0" i="0" dirty="0">
              <a:solidFill>
                <a:srgbClr val="55555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2000" b="0" i="0" u="none" strike="noStrike" dirty="0">
                <a:solidFill>
                  <a:srgbClr val="005EB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Send us your feedback here</a:t>
            </a:r>
            <a:endParaRPr lang="en-GB" sz="2000" b="0" i="0" dirty="0">
              <a:solidFill>
                <a:srgbClr val="55555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323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77654" y="483382"/>
            <a:ext cx="8628062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>
                <a:solidFill>
                  <a:srgbClr val="78BE20"/>
                </a:solidFill>
                <a:latin typeface="Arial"/>
              </a:rPr>
              <a:t>Your local Healthy Child Programme </a:t>
            </a:r>
            <a:endParaRPr lang="en-GB" sz="1600" dirty="0">
              <a:solidFill>
                <a:srgbClr val="2626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1000"/>
              </a:spcAft>
              <a:defRPr/>
            </a:pPr>
            <a:endParaRPr lang="en-GB" sz="1600" dirty="0">
              <a:solidFill>
                <a:srgbClr val="2626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42DB88-66E8-4549-9276-2B10F864BA78}"/>
              </a:ext>
            </a:extLst>
          </p:cNvPr>
          <p:cNvSpPr txBox="1"/>
          <p:nvPr/>
        </p:nvSpPr>
        <p:spPr>
          <a:xfrm>
            <a:off x="911587" y="1314379"/>
            <a:ext cx="5982372" cy="4928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78BE20"/>
              </a:buClr>
            </a:pPr>
            <a:r>
              <a:rPr lang="en-GB" sz="2800" b="1" dirty="0">
                <a:solidFill>
                  <a:srgbClr val="005EB8"/>
                </a:solidFill>
                <a:latin typeface="Arial"/>
              </a:rPr>
              <a:t>Health visiting contact activity </a:t>
            </a:r>
          </a:p>
          <a:p>
            <a:pPr marL="342900" indent="-342900">
              <a:buClr>
                <a:srgbClr val="78BE20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5EB8"/>
              </a:solidFill>
              <a:latin typeface="Arial"/>
            </a:endParaRPr>
          </a:p>
          <a:p>
            <a:pPr marL="342900" indent="-342900">
              <a:lnSpc>
                <a:spcPct val="150000"/>
              </a:lnSpc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EB8"/>
                </a:solidFill>
                <a:latin typeface="Arial"/>
              </a:rPr>
              <a:t>Antenatal contact</a:t>
            </a:r>
          </a:p>
          <a:p>
            <a:pPr marL="342900" indent="-342900">
              <a:lnSpc>
                <a:spcPct val="150000"/>
              </a:lnSpc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EB8"/>
                </a:solidFill>
                <a:latin typeface="Arial"/>
              </a:rPr>
              <a:t>New birth visit</a:t>
            </a:r>
          </a:p>
          <a:p>
            <a:pPr marL="342900" indent="-342900">
              <a:lnSpc>
                <a:spcPct val="150000"/>
              </a:lnSpc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EB8"/>
                </a:solidFill>
                <a:latin typeface="Arial"/>
              </a:rPr>
              <a:t>6-8 week postnatal health review</a:t>
            </a:r>
          </a:p>
          <a:p>
            <a:pPr marL="342900" indent="-342900">
              <a:lnSpc>
                <a:spcPct val="150000"/>
              </a:lnSpc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EB8"/>
                </a:solidFill>
                <a:latin typeface="Arial"/>
              </a:rPr>
              <a:t>9-12 month health review</a:t>
            </a:r>
          </a:p>
          <a:p>
            <a:pPr marL="342900" indent="-342900">
              <a:lnSpc>
                <a:spcPct val="150000"/>
              </a:lnSpc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EB8"/>
                </a:solidFill>
                <a:latin typeface="Arial"/>
              </a:rPr>
              <a:t>2-2.5 year health review</a:t>
            </a:r>
          </a:p>
          <a:p>
            <a:pPr marL="342900" indent="-342900">
              <a:lnSpc>
                <a:spcPct val="150000"/>
              </a:lnSpc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EB8"/>
                </a:solidFill>
                <a:latin typeface="Arial"/>
              </a:rPr>
              <a:t>Transfer in contact   </a:t>
            </a:r>
          </a:p>
          <a:p>
            <a:pPr marL="342900" indent="-342900">
              <a:lnSpc>
                <a:spcPct val="150000"/>
              </a:lnSpc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EB8"/>
                </a:solidFill>
                <a:latin typeface="Arial"/>
              </a:rPr>
              <a:t>Child health clinic</a:t>
            </a:r>
          </a:p>
          <a:p>
            <a:pPr marL="342900" indent="-342900">
              <a:lnSpc>
                <a:spcPct val="150000"/>
              </a:lnSpc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rgbClr val="005EB8"/>
                </a:solidFill>
                <a:latin typeface="Arial"/>
              </a:rPr>
              <a:t>ChatHealth</a:t>
            </a:r>
            <a:r>
              <a:rPr lang="en-GB" sz="2000" dirty="0">
                <a:solidFill>
                  <a:srgbClr val="005EB8"/>
                </a:solidFill>
                <a:latin typeface="Arial"/>
              </a:rPr>
              <a:t> parent support line</a:t>
            </a:r>
          </a:p>
          <a:p>
            <a:pPr marL="342900" indent="-342900">
              <a:lnSpc>
                <a:spcPct val="150000"/>
              </a:lnSpc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EB8"/>
                </a:solidFill>
                <a:latin typeface="Arial"/>
              </a:rPr>
              <a:t>Additional support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C97E0F-8317-19D2-1276-BA86C98CBD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18904" y="55436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38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6407" y="365866"/>
            <a:ext cx="8628062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en-GB" sz="3200" b="1" dirty="0">
                <a:solidFill>
                  <a:srgbClr val="78BE20"/>
                </a:solidFill>
                <a:latin typeface="Arial" charset="0"/>
              </a:rPr>
              <a:t>Your Personal Child Health Record </a:t>
            </a:r>
          </a:p>
          <a:p>
            <a:pPr eaLnBrk="0" hangingPunct="0">
              <a:defRPr/>
            </a:pPr>
            <a:r>
              <a:rPr lang="en-GB" sz="3200" b="1" dirty="0">
                <a:solidFill>
                  <a:srgbClr val="78BE20"/>
                </a:solidFill>
                <a:latin typeface="Arial" charset="0"/>
              </a:rPr>
              <a:t>(Red Book)</a:t>
            </a:r>
          </a:p>
          <a:p>
            <a:pPr>
              <a:spcAft>
                <a:spcPts val="1000"/>
              </a:spcAft>
              <a:defRPr/>
            </a:pPr>
            <a:endParaRPr lang="en-GB" sz="1600" dirty="0">
              <a:solidFill>
                <a:srgbClr val="2626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 descr="C:\Users\Haydenl\Desktop\child-health-book.jpg">
            <a:extLst>
              <a:ext uri="{FF2B5EF4-FFF2-40B4-BE49-F238E27FC236}">
                <a16:creationId xmlns:a16="http://schemas.microsoft.com/office/drawing/2014/main" id="{BE76C8FE-4910-4E5A-B3EF-E17110FF7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531" y="2236739"/>
            <a:ext cx="5976938" cy="3798887"/>
          </a:xfrm>
          <a:prstGeom prst="rect">
            <a:avLst/>
          </a:prstGeom>
          <a:noFill/>
          <a:ln w="28575">
            <a:solidFill>
              <a:srgbClr val="005EB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FBCFACA-007F-D070-8B74-1DBC35C48C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5756" y="54859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500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1918594" y="2350766"/>
            <a:ext cx="8497887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altLang="en-US" sz="4400" b="1" dirty="0">
                <a:solidFill>
                  <a:srgbClr val="78BE20"/>
                </a:solidFill>
              </a:rPr>
              <a:t>Building a</a:t>
            </a:r>
          </a:p>
          <a:p>
            <a:pPr>
              <a:spcBef>
                <a:spcPct val="0"/>
              </a:spcBef>
              <a:buNone/>
            </a:pPr>
            <a:r>
              <a:rPr lang="en-GB" altLang="en-US" sz="7200" b="1" dirty="0">
                <a:solidFill>
                  <a:srgbClr val="003087"/>
                </a:solidFill>
              </a:rPr>
              <a:t>      </a:t>
            </a:r>
            <a:r>
              <a:rPr lang="en-GB" altLang="en-US" sz="7200" b="1" dirty="0">
                <a:solidFill>
                  <a:srgbClr val="005EB8"/>
                </a:solidFill>
              </a:rPr>
              <a:t>Happy Baby</a:t>
            </a:r>
            <a:r>
              <a:rPr lang="en-GB" altLang="en-US" sz="6200" b="1" dirty="0">
                <a:solidFill>
                  <a:srgbClr val="005EB8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9421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482646" y="370436"/>
            <a:ext cx="583264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>
                <a:solidFill>
                  <a:schemeClr val="accent2"/>
                </a:solidFill>
              </a:rPr>
              <a:t>Brain development </a:t>
            </a:r>
            <a:endParaRPr lang="en-GB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200857-817B-44BC-91D6-20C3F5E87117}"/>
              </a:ext>
            </a:extLst>
          </p:cNvPr>
          <p:cNvSpPr txBox="1"/>
          <p:nvPr/>
        </p:nvSpPr>
        <p:spPr>
          <a:xfrm>
            <a:off x="423279" y="1916318"/>
            <a:ext cx="985344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0"/>
              </a:spcBef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solidFill>
                  <a:srgbClr val="005EB8"/>
                </a:solidFill>
                <a:cs typeface="Arial" charset="0"/>
              </a:rPr>
              <a:t>Nature (genes) and nurture (how a baby is looked after physically and emotionally) work together in developing the baby’s brain. </a:t>
            </a:r>
          </a:p>
          <a:p>
            <a:pPr marL="342900" indent="-342900">
              <a:spcBef>
                <a:spcPct val="0"/>
              </a:spcBef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endParaRPr lang="en-GB" altLang="en-US" sz="2000" dirty="0">
              <a:solidFill>
                <a:srgbClr val="005EB8"/>
              </a:solidFill>
              <a:cs typeface="Arial" charset="0"/>
            </a:endParaRPr>
          </a:p>
          <a:p>
            <a:pPr marL="342900" indent="-342900">
              <a:spcBef>
                <a:spcPct val="0"/>
              </a:spcBef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solidFill>
                  <a:srgbClr val="005EB8"/>
                </a:solidFill>
                <a:cs typeface="Arial" charset="0"/>
              </a:rPr>
              <a:t>The connections developing in your baby’s brain (which store information) are influenced by the information received from the care that your baby receives and from their environment.   </a:t>
            </a:r>
          </a:p>
          <a:p>
            <a:pPr marL="342900" indent="-342900">
              <a:spcBef>
                <a:spcPct val="0"/>
              </a:spcBef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endParaRPr lang="en-GB" altLang="en-US" sz="2000" dirty="0">
              <a:solidFill>
                <a:srgbClr val="005EB8"/>
              </a:solidFill>
              <a:cs typeface="Arial" charset="0"/>
            </a:endParaRPr>
          </a:p>
          <a:p>
            <a:pPr marL="342900" indent="-342900">
              <a:spcBef>
                <a:spcPct val="0"/>
              </a:spcBef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solidFill>
                  <a:srgbClr val="005EB8"/>
                </a:solidFill>
                <a:cs typeface="Arial" charset="0"/>
              </a:rPr>
              <a:t>Hormones also affect brain development. Babies release Oxytocin when they feel happy and safe. This has a positive effect on brain development and a child’s confidence and happiness.  </a:t>
            </a:r>
          </a:p>
        </p:txBody>
      </p:sp>
      <p:pic>
        <p:nvPicPr>
          <p:cNvPr id="2" name="AN Brain development audio ">
            <a:hlinkClick r:id="" action="ppaction://media"/>
            <a:extLst>
              <a:ext uri="{FF2B5EF4-FFF2-40B4-BE49-F238E27FC236}">
                <a16:creationId xmlns:a16="http://schemas.microsoft.com/office/drawing/2014/main" id="{A1660526-5196-2718-85CD-523FD5DEF0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1150" y="52043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67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13236" y="363777"/>
            <a:ext cx="862806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>
                <a:solidFill>
                  <a:srgbClr val="78BE20"/>
                </a:solidFill>
                <a:latin typeface="Arial"/>
              </a:rPr>
              <a:t>Connecting with your baby before birth</a:t>
            </a:r>
          </a:p>
        </p:txBody>
      </p:sp>
      <p:pic>
        <p:nvPicPr>
          <p:cNvPr id="4" name="Picture 3" descr="A person posing for a picture&#10;&#10;Description automatically generated">
            <a:extLst>
              <a:ext uri="{FF2B5EF4-FFF2-40B4-BE49-F238E27FC236}">
                <a16:creationId xmlns:a16="http://schemas.microsoft.com/office/drawing/2014/main" id="{170205E7-BB9B-4440-BE91-EBFE68CEC0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3" r="5223" b="18272"/>
          <a:stretch/>
        </p:blipFill>
        <p:spPr>
          <a:xfrm>
            <a:off x="9125810" y="1915008"/>
            <a:ext cx="2263329" cy="3513762"/>
          </a:xfrm>
          <a:prstGeom prst="rect">
            <a:avLst/>
          </a:prstGeom>
          <a:ln w="28575">
            <a:solidFill>
              <a:srgbClr val="005EB8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BDA5B4-FFE3-C8BC-50FC-268E6018AA1F}"/>
              </a:ext>
            </a:extLst>
          </p:cNvPr>
          <p:cNvSpPr txBox="1"/>
          <p:nvPr/>
        </p:nvSpPr>
        <p:spPr>
          <a:xfrm>
            <a:off x="360727" y="1582340"/>
            <a:ext cx="815409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EB8"/>
                </a:solidFill>
              </a:rPr>
              <a:t>Your baby will be able to hear you and recognise your voice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5EB8"/>
              </a:solidFill>
            </a:endParaRP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EB8"/>
                </a:solidFill>
              </a:rPr>
              <a:t>They will respond to music and may even startle with loud sounds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5EB8"/>
              </a:solidFill>
            </a:endParaRP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EB8"/>
                </a:solidFill>
              </a:rPr>
              <a:t>You and your family can be involved in speaking, singing or reading to your baby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5EB8"/>
              </a:solidFill>
            </a:endParaRP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EB8"/>
                </a:solidFill>
              </a:rPr>
              <a:t>Respond to their movements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5EB8"/>
              </a:solidFill>
            </a:endParaRP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EB8"/>
                </a:solidFill>
              </a:rPr>
              <a:t>Spend time thinking about what your baby may look like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5EB8"/>
              </a:solidFill>
            </a:endParaRP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5EB8"/>
                </a:solidFill>
              </a:rPr>
              <a:t>Try to avoid highly stressful situations or being stressed for long periods of time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B6C524-6A55-B1AF-8AB7-5912DC39BF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690" y="56689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26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499" y="377521"/>
            <a:ext cx="942364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3200" b="1" dirty="0">
                <a:solidFill>
                  <a:srgbClr val="78BE20"/>
                </a:solidFill>
                <a:latin typeface="Arial"/>
              </a:rPr>
              <a:t>Helping your baby feel happy and safe</a:t>
            </a:r>
            <a:endParaRPr lang="en-GB" sz="1600" b="1" dirty="0">
              <a:solidFill>
                <a:srgbClr val="78BE2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43D779-3BE0-4A37-9451-9798A5BFEEDB}"/>
              </a:ext>
            </a:extLst>
          </p:cNvPr>
          <p:cNvSpPr txBox="1"/>
          <p:nvPr/>
        </p:nvSpPr>
        <p:spPr>
          <a:xfrm>
            <a:off x="460261" y="1180641"/>
            <a:ext cx="3031256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>
                <a:solidFill>
                  <a:srgbClr val="005EB8"/>
                </a:solidFill>
                <a:latin typeface="Arial"/>
              </a:rPr>
              <a:t>New babies need to be close to their parents. Skin to skin is a great way of building a bond and helping baby to feel secure.</a:t>
            </a:r>
            <a:endParaRPr lang="en-GB" altLang="en-US" dirty="0">
              <a:solidFill>
                <a:srgbClr val="005EB8"/>
              </a:solidFill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6C4DFD-8ADB-497A-ABCD-FFDDE8D2B269}"/>
              </a:ext>
            </a:extLst>
          </p:cNvPr>
          <p:cNvSpPr txBox="1"/>
          <p:nvPr/>
        </p:nvSpPr>
        <p:spPr>
          <a:xfrm>
            <a:off x="4454263" y="3701068"/>
            <a:ext cx="2791545" cy="2031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>
                <a:solidFill>
                  <a:srgbClr val="005EB8"/>
                </a:solidFill>
                <a:latin typeface="Arial"/>
              </a:rPr>
              <a:t>Keeping baby close enables parents to recognise signals such as the need to be fed or comforted. You cannot spoil your baby by giving them this attention. </a:t>
            </a:r>
            <a:endParaRPr lang="en-GB" altLang="en-US" dirty="0">
              <a:solidFill>
                <a:srgbClr val="005EB8"/>
              </a:solidFill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F7CA61-B051-4CC9-A6BA-59EA36AD7003}"/>
              </a:ext>
            </a:extLst>
          </p:cNvPr>
          <p:cNvSpPr txBox="1"/>
          <p:nvPr/>
        </p:nvSpPr>
        <p:spPr>
          <a:xfrm>
            <a:off x="7643096" y="1457872"/>
            <a:ext cx="3031257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>
                <a:solidFill>
                  <a:srgbClr val="005EB8"/>
                </a:solidFill>
                <a:latin typeface="Arial"/>
              </a:rPr>
              <a:t>When babies feels secure they release Oxytocin. This helps promote brain development and helps baby to feel comforted and happy.</a:t>
            </a:r>
            <a:endParaRPr lang="en-GB" altLang="en-US" sz="2000" dirty="0">
              <a:solidFill>
                <a:srgbClr val="005EB8"/>
              </a:solidFill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F57452-CEDA-49EA-95D1-FAFE596E36AF}"/>
              </a:ext>
            </a:extLst>
          </p:cNvPr>
          <p:cNvSpPr txBox="1"/>
          <p:nvPr/>
        </p:nvSpPr>
        <p:spPr>
          <a:xfrm>
            <a:off x="576512" y="4570055"/>
            <a:ext cx="3041488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>
                <a:solidFill>
                  <a:srgbClr val="005EB8"/>
                </a:solidFill>
                <a:latin typeface="Arial"/>
              </a:rPr>
              <a:t>When babies’ needs for love and comfort are met they will be calmer and grow up to be healthy, secure children and adults. </a:t>
            </a:r>
            <a:endParaRPr lang="en-GB" altLang="en-US" dirty="0">
              <a:solidFill>
                <a:srgbClr val="005EB8"/>
              </a:solidFill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47D829-5BD4-4503-9B9A-8D577F663E1A}"/>
              </a:ext>
            </a:extLst>
          </p:cNvPr>
          <p:cNvSpPr txBox="1"/>
          <p:nvPr/>
        </p:nvSpPr>
        <p:spPr>
          <a:xfrm>
            <a:off x="8203531" y="5145881"/>
            <a:ext cx="2969050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dirty="0">
                <a:solidFill>
                  <a:srgbClr val="005EB8"/>
                </a:solidFill>
                <a:latin typeface="Arial"/>
              </a:rPr>
              <a:t>Babies feel comforted and secure just by looking into their parent’s eyes.</a:t>
            </a:r>
            <a:endParaRPr lang="en-GB" dirty="0">
              <a:solidFill>
                <a:srgbClr val="005EB8"/>
              </a:solidFill>
              <a:latin typeface="Arial"/>
              <a:cs typeface="Arial"/>
            </a:endParaRPr>
          </a:p>
        </p:txBody>
      </p:sp>
      <p:pic>
        <p:nvPicPr>
          <p:cNvPr id="14" name="Picture 13" descr="A person lying on a bed&#10;&#10;Description automatically generated">
            <a:extLst>
              <a:ext uri="{FF2B5EF4-FFF2-40B4-BE49-F238E27FC236}">
                <a16:creationId xmlns:a16="http://schemas.microsoft.com/office/drawing/2014/main" id="{EDD1AF7F-79D8-4BEC-BBC2-9EB624943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71" y="2876315"/>
            <a:ext cx="2038052" cy="1326691"/>
          </a:xfrm>
          <a:prstGeom prst="rect">
            <a:avLst/>
          </a:prstGeom>
          <a:ln w="28575">
            <a:solidFill>
              <a:srgbClr val="005EB8"/>
            </a:solidFill>
          </a:ln>
        </p:spPr>
      </p:pic>
      <p:pic>
        <p:nvPicPr>
          <p:cNvPr id="1026" name="Picture 2" descr="mother holding her baby">
            <a:extLst>
              <a:ext uri="{FF2B5EF4-FFF2-40B4-BE49-F238E27FC236}">
                <a16:creationId xmlns:a16="http://schemas.microsoft.com/office/drawing/2014/main" id="{A165550B-3413-6D4C-3C64-964FCC265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502" y="1530925"/>
            <a:ext cx="3118803" cy="1754327"/>
          </a:xfrm>
          <a:prstGeom prst="rect">
            <a:avLst/>
          </a:prstGeom>
          <a:noFill/>
          <a:ln w="28575">
            <a:solidFill>
              <a:srgbClr val="005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oung baby looking at mum">
            <a:extLst>
              <a:ext uri="{FF2B5EF4-FFF2-40B4-BE49-F238E27FC236}">
                <a16:creationId xmlns:a16="http://schemas.microsoft.com/office/drawing/2014/main" id="{0EFABE42-181F-4109-01D8-3393AF26F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285" y="3285252"/>
            <a:ext cx="3007296" cy="1835508"/>
          </a:xfrm>
          <a:prstGeom prst="rect">
            <a:avLst/>
          </a:prstGeom>
          <a:noFill/>
          <a:ln w="28575">
            <a:solidFill>
              <a:srgbClr val="005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611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YPF logo">
  <a:themeElements>
    <a:clrScheme name="Custom 1">
      <a:dk1>
        <a:srgbClr val="262626"/>
      </a:dk1>
      <a:lt1>
        <a:sysClr val="window" lastClr="FFFFFF"/>
      </a:lt1>
      <a:dk2>
        <a:srgbClr val="FFFFFF"/>
      </a:dk2>
      <a:lt2>
        <a:srgbClr val="005EB8"/>
      </a:lt2>
      <a:accent1>
        <a:srgbClr val="005EB8"/>
      </a:accent1>
      <a:accent2>
        <a:srgbClr val="78BE20"/>
      </a:accent2>
      <a:accent3>
        <a:srgbClr val="ED8B00"/>
      </a:accent3>
      <a:accent4>
        <a:srgbClr val="425563"/>
      </a:accent4>
      <a:accent5>
        <a:srgbClr val="E8EDEE"/>
      </a:accent5>
      <a:accent6>
        <a:srgbClr val="FFFFFF"/>
      </a:accent6>
      <a:hlink>
        <a:srgbClr val="005EB8"/>
      </a:hlink>
      <a:folHlink>
        <a:srgbClr val="005EB8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1364</Words>
  <Application>Microsoft Office PowerPoint</Application>
  <PresentationFormat>Widescreen</PresentationFormat>
  <Paragraphs>235</Paragraphs>
  <Slides>31</Slides>
  <Notes>12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Wingdings</vt:lpstr>
      <vt:lpstr>1_Office Theme</vt:lpstr>
      <vt:lpstr>CYPF logo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Kirstie Burrows</dc:creator>
  <cp:lastModifiedBy>Louise Boorman</cp:lastModifiedBy>
  <cp:revision>3</cp:revision>
  <dcterms:created xsi:type="dcterms:W3CDTF">2023-01-04T17:34:47Z</dcterms:created>
  <dcterms:modified xsi:type="dcterms:W3CDTF">2023-02-09T11:20:32Z</dcterms:modified>
</cp:coreProperties>
</file>